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6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59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43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21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61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657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64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79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2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20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231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A6EDC"/>
            </a:gs>
            <a:gs pos="6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93423-1551-42C6-8771-B83C2AE0F818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F163-8B45-4DB6-AAF0-5A666148F7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203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54014" y="1008992"/>
            <a:ext cx="6211614" cy="146619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小市長候選人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6700" dirty="0" smtClean="0"/>
              <a:t>4</a:t>
            </a:r>
            <a:r>
              <a:rPr lang="zh-TW" altLang="en-US" sz="6700" dirty="0" smtClean="0"/>
              <a:t> 吳謙</a:t>
            </a:r>
            <a:r>
              <a:rPr lang="en-US" altLang="zh-TW" sz="6700" dirty="0" smtClean="0"/>
              <a:t/>
            </a:r>
            <a:br>
              <a:rPr lang="en-US" altLang="zh-TW" sz="6700" dirty="0" smtClean="0"/>
            </a:br>
            <a:r>
              <a:rPr lang="zh-TW" altLang="en-US" sz="4900" dirty="0" smtClean="0">
                <a:solidFill>
                  <a:srgbClr val="FF0000"/>
                </a:solidFill>
              </a:rPr>
              <a:t>經</a:t>
            </a:r>
            <a:r>
              <a:rPr lang="zh-TW" altLang="en-US" sz="4900" dirty="0">
                <a:solidFill>
                  <a:srgbClr val="FF0000"/>
                </a:solidFill>
              </a:rPr>
              <a:t>歷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28345" y="2806263"/>
            <a:ext cx="9285889" cy="31215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TW" sz="6000" dirty="0" smtClean="0">
                <a:solidFill>
                  <a:schemeClr val="tx2">
                    <a:lumMod val="50000"/>
                  </a:schemeClr>
                </a:solidFill>
              </a:rPr>
              <a:t>1.</a:t>
            </a:r>
            <a:r>
              <a:rPr lang="zh-TW" altLang="zh-TW" sz="6000" dirty="0" smtClean="0">
                <a:solidFill>
                  <a:schemeClr val="accent6">
                    <a:lumMod val="50000"/>
                  </a:schemeClr>
                </a:solidFill>
              </a:rPr>
              <a:t>曾</a:t>
            </a:r>
            <a:r>
              <a:rPr lang="zh-TW" altLang="zh-TW" sz="6000" dirty="0">
                <a:solidFill>
                  <a:schemeClr val="accent6">
                    <a:lumMod val="50000"/>
                  </a:schemeClr>
                </a:solidFill>
              </a:rPr>
              <a:t>當過風紀</a:t>
            </a:r>
            <a:r>
              <a:rPr lang="en-US" altLang="zh-TW" sz="60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zh-TW" altLang="zh-TW" sz="6000" dirty="0">
                <a:solidFill>
                  <a:schemeClr val="accent6">
                    <a:lumMod val="50000"/>
                  </a:schemeClr>
                </a:solidFill>
              </a:rPr>
              <a:t>衛生</a:t>
            </a:r>
            <a:r>
              <a:rPr lang="en-US" altLang="zh-TW" sz="60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zh-TW" altLang="zh-TW" sz="6000" dirty="0">
                <a:solidFill>
                  <a:schemeClr val="accent6">
                    <a:lumMod val="50000"/>
                  </a:schemeClr>
                </a:solidFill>
              </a:rPr>
              <a:t>班長</a:t>
            </a:r>
            <a:r>
              <a:rPr lang="en-US" altLang="zh-TW" sz="60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zh-TW" altLang="zh-TW" sz="6000" dirty="0">
                <a:solidFill>
                  <a:schemeClr val="accent6">
                    <a:lumMod val="50000"/>
                  </a:schemeClr>
                </a:solidFill>
              </a:rPr>
              <a:t>自然</a:t>
            </a:r>
            <a:r>
              <a:rPr lang="zh-TW" altLang="zh-TW" sz="6000" dirty="0" smtClean="0">
                <a:solidFill>
                  <a:schemeClr val="accent6">
                    <a:lumMod val="50000"/>
                  </a:schemeClr>
                </a:solidFill>
              </a:rPr>
              <a:t>小老師</a:t>
            </a:r>
            <a:endParaRPr lang="zh-TW" altLang="zh-TW" sz="6000" dirty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en-US" altLang="zh-TW" sz="6000" dirty="0" smtClean="0">
                <a:solidFill>
                  <a:schemeClr val="tx2">
                    <a:lumMod val="50000"/>
                  </a:schemeClr>
                </a:solidFill>
              </a:rPr>
              <a:t>2.</a:t>
            </a:r>
            <a:r>
              <a:rPr lang="zh-TW" altLang="zh-TW" sz="6000" dirty="0" smtClean="0">
                <a:solidFill>
                  <a:schemeClr val="accent6">
                    <a:lumMod val="50000"/>
                  </a:schemeClr>
                </a:solidFill>
              </a:rPr>
              <a:t>拿</a:t>
            </a:r>
            <a:r>
              <a:rPr lang="zh-TW" altLang="zh-TW" sz="6000" dirty="0">
                <a:solidFill>
                  <a:schemeClr val="accent6">
                    <a:lumMod val="50000"/>
                  </a:schemeClr>
                </a:solidFill>
              </a:rPr>
              <a:t>過全四年級直笛獎</a:t>
            </a:r>
          </a:p>
          <a:p>
            <a:pPr algn="l"/>
            <a:r>
              <a:rPr lang="en-US" altLang="zh-TW" sz="6000" dirty="0" smtClean="0">
                <a:solidFill>
                  <a:schemeClr val="tx2">
                    <a:lumMod val="50000"/>
                  </a:schemeClr>
                </a:solidFill>
              </a:rPr>
              <a:t>3.</a:t>
            </a:r>
            <a:r>
              <a:rPr lang="zh-TW" altLang="zh-TW" sz="6000" dirty="0" smtClean="0">
                <a:solidFill>
                  <a:schemeClr val="accent6">
                    <a:lumMod val="50000"/>
                  </a:schemeClr>
                </a:solidFill>
              </a:rPr>
              <a:t>兩個</a:t>
            </a:r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</a:rPr>
              <a:t>直笛</a:t>
            </a:r>
            <a:r>
              <a:rPr lang="zh-TW" altLang="zh-TW" sz="6000" dirty="0" smtClean="0">
                <a:solidFill>
                  <a:schemeClr val="accent6">
                    <a:lumMod val="50000"/>
                  </a:schemeClr>
                </a:solidFill>
              </a:rPr>
              <a:t>獎盃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4477408" y="1040979"/>
            <a:ext cx="677918" cy="803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78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91985" y="1690688"/>
            <a:ext cx="980802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44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1.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教師節讓學生體驗當老師的感覺</a:t>
            </a:r>
            <a:endParaRPr lang="zh-TW" altLang="zh-TW" sz="44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44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2.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在廁所放置芳香劑</a:t>
            </a:r>
            <a:endParaRPr lang="zh-TW" altLang="zh-TW" sz="44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44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3.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在校內撿垃圾</a:t>
            </a:r>
            <a:r>
              <a:rPr lang="en-US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換壢小金幣</a:t>
            </a:r>
            <a:endParaRPr lang="zh-TW" altLang="zh-TW" sz="44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44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4.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午餐時間放流行音樂</a:t>
            </a:r>
            <a:endParaRPr lang="zh-TW" altLang="zh-TW" sz="44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44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5.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午餐多樣化</a:t>
            </a:r>
            <a:r>
              <a:rPr lang="en-US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如</a:t>
            </a:r>
            <a:r>
              <a:rPr lang="en-US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漢堡</a:t>
            </a:r>
            <a:r>
              <a:rPr lang="en-US" altLang="zh-TW" sz="44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.</a:t>
            </a:r>
            <a:r>
              <a:rPr lang="zh-TW" altLang="en-US" sz="44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新鮮</a:t>
            </a:r>
            <a:r>
              <a:rPr lang="zh-TW" altLang="zh-TW" sz="44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果</a:t>
            </a:r>
            <a:r>
              <a:rPr lang="zh-TW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汁</a:t>
            </a:r>
            <a:r>
              <a:rPr lang="en-US" altLang="zh-TW" sz="44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zh-TW" sz="44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r>
              <a:rPr lang="en-US" altLang="zh-TW" sz="4400" kern="100" dirty="0">
                <a:solidFill>
                  <a:srgbClr val="7030A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zh-TW" sz="4400" kern="100" dirty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學校安排每學期一次全校性的趣味</a:t>
            </a:r>
            <a:r>
              <a:rPr lang="zh-TW" altLang="zh-TW" sz="44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闖</a:t>
            </a:r>
            <a:r>
              <a:rPr lang="en-US" altLang="zh-TW" sz="44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</a:t>
            </a:r>
            <a:r>
              <a:rPr lang="en-US" altLang="zh-TW" sz="4400" kern="100" dirty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4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關</a:t>
            </a:r>
            <a:r>
              <a:rPr lang="zh-TW" altLang="zh-TW" sz="44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活</a:t>
            </a:r>
            <a:r>
              <a:rPr lang="zh-TW" altLang="zh-TW" sz="4400" kern="100" dirty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動或體育活動（班際比賽）</a:t>
            </a:r>
            <a:endParaRPr lang="zh-TW" altLang="en-US" sz="4400" dirty="0">
              <a:solidFill>
                <a:srgbClr val="7030A0"/>
              </a:solidFill>
            </a:endParaRPr>
          </a:p>
          <a:p>
            <a:r>
              <a:rPr lang="zh-TW" altLang="en-US" sz="40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                          </a:t>
            </a:r>
            <a:endParaRPr lang="en-US" altLang="zh-TW" sz="4000" kern="100" dirty="0" smtClean="0">
              <a:solidFill>
                <a:srgbClr val="7030A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7200" dirty="0" smtClean="0"/>
              <a:t>吳阿謙的政見                                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02853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3293" y="280416"/>
            <a:ext cx="117262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60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1.</a:t>
            </a:r>
            <a:r>
              <a:rPr lang="zh-TW" altLang="zh-TW" sz="60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教師節讓學生體驗當老師的感覺</a:t>
            </a:r>
            <a:endParaRPr lang="zh-TW" altLang="zh-TW" sz="60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831850" y="2081047"/>
            <a:ext cx="10515600" cy="4008603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</a:rPr>
              <a:t>教師節當天，讓學生上台當老師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pic>
        <p:nvPicPr>
          <p:cNvPr id="7" name="圖片 6" descr="[無料イラスト] 授業中の女の先生 - パブリックドメイン&lt;strong&gt;Q&lt;/strong&gt;：著作権フリー画像素材集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358" y="2772307"/>
            <a:ext cx="3988871" cy="4085693"/>
          </a:xfrm>
          <a:prstGeom prst="rect">
            <a:avLst/>
          </a:prstGeom>
        </p:spPr>
      </p:pic>
      <p:pic>
        <p:nvPicPr>
          <p:cNvPr id="8" name="圖片 7" descr="[無料イラスト] 授業中の男子&lt;strong&gt;学生&lt;/strong&gt; - パブリックドメイン&lt;strong&gt;Q&lt;/strong&gt;：著作権フリー画像素材集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61" y="2995446"/>
            <a:ext cx="3386717" cy="3294993"/>
          </a:xfrm>
          <a:prstGeom prst="rect">
            <a:avLst/>
          </a:prstGeom>
        </p:spPr>
      </p:pic>
      <p:sp>
        <p:nvSpPr>
          <p:cNvPr id="9" name="向右箭號 8"/>
          <p:cNvSpPr/>
          <p:nvPr/>
        </p:nvSpPr>
        <p:spPr>
          <a:xfrm>
            <a:off x="4849640" y="3966066"/>
            <a:ext cx="1907627" cy="1353755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1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56544" y="295541"/>
            <a:ext cx="85776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72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2.</a:t>
            </a:r>
            <a:r>
              <a:rPr lang="zh-TW" altLang="zh-TW" sz="72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在廁所放置芳香劑</a:t>
            </a:r>
            <a:endParaRPr lang="zh-TW" altLang="zh-TW" sz="72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831850" y="1421047"/>
            <a:ext cx="10515600" cy="4668603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solidFill>
                  <a:schemeClr val="tx1"/>
                </a:solidFill>
              </a:rPr>
              <a:t>在全校廁所放置芳香劑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pic>
        <p:nvPicPr>
          <p:cNvPr id="9" name="圖片 8" descr="無與倫比 “幸福閃亮浴廁打造法” @ 原來我真的很瞎 :: 痞客邦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21376"/>
            <a:ext cx="4430320" cy="3029370"/>
          </a:xfrm>
          <a:prstGeom prst="rect">
            <a:avLst/>
          </a:prstGeom>
        </p:spPr>
      </p:pic>
      <p:pic>
        <p:nvPicPr>
          <p:cNvPr id="10" name="圖片 9" descr="&lt;strong&gt;香&lt;/strong&gt; — Wiktionnair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8405">
            <a:off x="6658514" y="2479559"/>
            <a:ext cx="3011264" cy="3011264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203" y="550300"/>
            <a:ext cx="2416482" cy="24164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93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88276" y="248886"/>
            <a:ext cx="961032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60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3.</a:t>
            </a:r>
            <a:r>
              <a:rPr lang="zh-TW" altLang="zh-TW" sz="60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在校內撿垃圾</a:t>
            </a:r>
            <a:r>
              <a:rPr lang="en-US" altLang="zh-TW" sz="60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,</a:t>
            </a:r>
            <a:r>
              <a:rPr lang="zh-TW" altLang="zh-TW" sz="60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換壢小金幣</a:t>
            </a:r>
            <a:endParaRPr lang="zh-TW" altLang="zh-TW" sz="60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圖片 2" descr="为什么日本是全世界&lt;strong&gt;垃圾&lt;/strong&gt;分类最严格的国家？ - 「日本邦」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78" y="2848467"/>
            <a:ext cx="4581525" cy="3305175"/>
          </a:xfrm>
          <a:prstGeom prst="rect">
            <a:avLst/>
          </a:prstGeom>
        </p:spPr>
      </p:pic>
      <p:pic>
        <p:nvPicPr>
          <p:cNvPr id="4" name="圖片 3" descr="File:Emoji u1f4b0.svg - Wiktiona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965" y="2979683"/>
            <a:ext cx="2948152" cy="2948152"/>
          </a:xfrm>
          <a:prstGeom prst="rect">
            <a:avLst/>
          </a:prstGeom>
        </p:spPr>
      </p:pic>
      <p:sp>
        <p:nvSpPr>
          <p:cNvPr id="5" name="向右箭號 4"/>
          <p:cNvSpPr/>
          <p:nvPr/>
        </p:nvSpPr>
        <p:spPr>
          <a:xfrm>
            <a:off x="5454869" y="3941379"/>
            <a:ext cx="1923393" cy="165538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50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5017" y="0"/>
            <a:ext cx="78790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60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4.</a:t>
            </a:r>
            <a:r>
              <a:rPr lang="zh-TW" altLang="zh-TW" sz="60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午餐時間放流行音樂</a:t>
            </a:r>
            <a:endParaRPr lang="zh-TW" altLang="zh-TW" sz="60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圖片 2" descr="File:Johnny automatic bowl of rice.sv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3" y="2590327"/>
            <a:ext cx="3407493" cy="2754689"/>
          </a:xfrm>
          <a:prstGeom prst="rect">
            <a:avLst/>
          </a:prstGeom>
        </p:spPr>
      </p:pic>
      <p:grpSp>
        <p:nvGrpSpPr>
          <p:cNvPr id="4" name="群組 3"/>
          <p:cNvGrpSpPr/>
          <p:nvPr/>
        </p:nvGrpSpPr>
        <p:grpSpPr>
          <a:xfrm>
            <a:off x="5624587" y="2590327"/>
            <a:ext cx="4583808" cy="2926509"/>
            <a:chOff x="5624587" y="2590327"/>
            <a:chExt cx="4583808" cy="2926509"/>
          </a:xfrm>
        </p:grpSpPr>
        <p:pic>
          <p:nvPicPr>
            <p:cNvPr id="6" name="圖片 5" descr="Canción para el DÍA DE LA PAZ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4587" y="2921612"/>
              <a:ext cx="2936089" cy="2595224"/>
            </a:xfrm>
            <a:prstGeom prst="rect">
              <a:avLst/>
            </a:prstGeom>
          </p:spPr>
        </p:pic>
        <p:pic>
          <p:nvPicPr>
            <p:cNvPr id="7" name="圖片 6" descr="Silhouette Musical Note · Free vector graphic on Pixabay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0676" y="2590327"/>
              <a:ext cx="1647719" cy="1010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867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28514" y="204952"/>
            <a:ext cx="93821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4800" kern="100" dirty="0">
                <a:solidFill>
                  <a:srgbClr val="7030A0"/>
                </a:solidFill>
                <a:latin typeface="標楷體" panose="03000509000000000000" pitchFamily="65" charset="-120"/>
              </a:rPr>
              <a:t>5.</a:t>
            </a:r>
            <a:r>
              <a:rPr lang="zh-TW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午餐多樣化</a:t>
            </a:r>
            <a:r>
              <a:rPr lang="en-US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如</a:t>
            </a:r>
            <a:r>
              <a:rPr lang="en-US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漢堡</a:t>
            </a:r>
            <a:r>
              <a:rPr lang="en-US" altLang="zh-TW" sz="48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.</a:t>
            </a:r>
            <a:r>
              <a:rPr lang="zh-TW" altLang="en-US" sz="48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新鮮</a:t>
            </a:r>
            <a:r>
              <a:rPr lang="zh-TW" altLang="zh-TW" sz="48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果</a:t>
            </a:r>
            <a:r>
              <a:rPr lang="zh-TW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汁</a:t>
            </a:r>
            <a:r>
              <a:rPr lang="en-US" altLang="zh-TW" sz="4800" kern="100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zh-TW" sz="4800" kern="1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圖片 2" descr="★★logo~郁智★★ | 印象中你好像愛吃摩斯&lt;strong&gt;漢堡&lt;/strong&gt;~~^^~~會不會太卡通啊~ | edith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2004">
            <a:off x="730469" y="1781503"/>
            <a:ext cx="4033345" cy="4033345"/>
          </a:xfrm>
          <a:prstGeom prst="rect">
            <a:avLst/>
          </a:prstGeom>
          <a:effectLst>
            <a:softEdge rad="165100"/>
          </a:effectLst>
        </p:spPr>
      </p:pic>
      <p:pic>
        <p:nvPicPr>
          <p:cNvPr id="5" name="圖片 4" descr="[無料イラスト] オレンジとオレンジジュース - パブリックドメインQ：著作権フリー画像素材集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5573">
            <a:off x="6634077" y="2142789"/>
            <a:ext cx="3574363" cy="363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11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3406" y="422306"/>
            <a:ext cx="114040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kern="100" dirty="0">
                <a:solidFill>
                  <a:srgbClr val="7030A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zh-TW" sz="4800" kern="100" dirty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學校安排每學期一次全校性的趣</a:t>
            </a:r>
            <a:r>
              <a:rPr lang="zh-TW" altLang="zh-TW" sz="48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味</a:t>
            </a:r>
            <a:r>
              <a:rPr lang="zh-TW" altLang="en-US" sz="48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活動 </a:t>
            </a:r>
            <a:endParaRPr lang="zh-TW" altLang="en-US" sz="4800" dirty="0"/>
          </a:p>
        </p:txBody>
      </p:sp>
      <p:pic>
        <p:nvPicPr>
          <p:cNvPr id="7" name="圖片 6" descr="[無料イラスト] ラジオ体操する子供 - パブリックドメインQ：著作権フリー画像素材集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86" y="2418487"/>
            <a:ext cx="5076497" cy="3897916"/>
          </a:xfrm>
          <a:prstGeom prst="rect">
            <a:avLst/>
          </a:prstGeom>
        </p:spPr>
      </p:pic>
      <p:pic>
        <p:nvPicPr>
          <p:cNvPr id="8" name="圖片 7" descr="[フリーイラスト] 跳び箱を跳ぶ男の子と女の子のセットでアハ体験 - GAHAG | 著作権フリー写真・イラスト素材集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979" y="2218845"/>
            <a:ext cx="4446179" cy="449757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506135" y="1044731"/>
            <a:ext cx="101986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例</a:t>
            </a:r>
            <a:r>
              <a:rPr lang="en-US" altLang="zh-TW" sz="48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sz="4800" kern="100" dirty="0" smtClean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闖</a:t>
            </a:r>
            <a:r>
              <a:rPr lang="zh-TW" altLang="zh-TW" sz="4800" kern="100" dirty="0">
                <a:solidFill>
                  <a:srgbClr val="7030A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關活動或體育活動（班際比賽）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48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9807" y="472967"/>
            <a:ext cx="10423634" cy="250436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600" dirty="0" smtClean="0">
                <a:solidFill>
                  <a:srgbClr val="7030A0"/>
                </a:solidFill>
              </a:rPr>
              <a:t>票投吳謙，每年上</a:t>
            </a:r>
            <a:r>
              <a:rPr lang="zh-TW" altLang="en-US" sz="6600" smtClean="0">
                <a:solidFill>
                  <a:srgbClr val="7030A0"/>
                </a:solidFill>
              </a:rPr>
              <a:t>上籤</a:t>
            </a:r>
            <a:r>
              <a:rPr lang="en-US" altLang="zh-TW" sz="6600" dirty="0" smtClean="0">
                <a:solidFill>
                  <a:srgbClr val="7030A0"/>
                </a:solidFill>
              </a:rPr>
              <a:t/>
            </a:r>
            <a:br>
              <a:rPr lang="en-US" altLang="zh-TW" sz="6600" dirty="0" smtClean="0">
                <a:solidFill>
                  <a:srgbClr val="7030A0"/>
                </a:solidFill>
              </a:rPr>
            </a:br>
            <a:r>
              <a:rPr lang="zh-TW" altLang="en-US" sz="6600" dirty="0" smtClean="0">
                <a:solidFill>
                  <a:srgbClr val="7030A0"/>
                </a:solidFill>
              </a:rPr>
              <a:t>請將您神聖的一票</a:t>
            </a:r>
            <a:r>
              <a:rPr lang="en-US" altLang="zh-TW" sz="6600" dirty="0" smtClean="0">
                <a:solidFill>
                  <a:srgbClr val="7030A0"/>
                </a:solidFill>
              </a:rPr>
              <a:t/>
            </a:r>
            <a:br>
              <a:rPr lang="en-US" altLang="zh-TW" sz="6600" dirty="0" smtClean="0">
                <a:solidFill>
                  <a:srgbClr val="7030A0"/>
                </a:solidFill>
              </a:rPr>
            </a:br>
            <a:r>
              <a:rPr lang="zh-TW" altLang="en-US" sz="6600" dirty="0" smtClean="0">
                <a:solidFill>
                  <a:srgbClr val="7030A0"/>
                </a:solidFill>
              </a:rPr>
              <a:t>投給 </a:t>
            </a:r>
            <a:r>
              <a:rPr lang="en-US" altLang="zh-TW" sz="6600" dirty="0" smtClean="0">
                <a:solidFill>
                  <a:srgbClr val="7030A0"/>
                </a:solidFill>
              </a:rPr>
              <a:t>4</a:t>
            </a:r>
            <a:r>
              <a:rPr lang="zh-TW" altLang="en-US" sz="6600" dirty="0" smtClean="0">
                <a:solidFill>
                  <a:srgbClr val="7030A0"/>
                </a:solidFill>
              </a:rPr>
              <a:t> 吳謙 </a:t>
            </a:r>
            <a:endParaRPr lang="zh-TW" altLang="en-US" sz="6600" dirty="0">
              <a:solidFill>
                <a:srgbClr val="7030A0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5708416" y="2121829"/>
            <a:ext cx="646416" cy="8703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 descr="信長過中秋！！！日本的中秋節-「十五夜-中秋の明月」 @ 柔柔の柴米油鹽醬醋茶~☆ :: 痞客邦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14" y="3007013"/>
            <a:ext cx="3641835" cy="3641835"/>
          </a:xfrm>
          <a:prstGeom prst="rect">
            <a:avLst/>
          </a:prstGeom>
        </p:spPr>
      </p:pic>
      <p:pic>
        <p:nvPicPr>
          <p:cNvPr id="8" name="圖片 7" descr="【第48回衆院選】狼民、衆院選挙出口調査 おまいらどの党に&lt;strong&gt;投票&lt;/strong&gt;した？ 比例区に書いた政党名と推しの名前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761" y="3548660"/>
            <a:ext cx="4094005" cy="307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5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291</Words>
  <Application>Microsoft Office PowerPoint</Application>
  <PresentationFormat>寬螢幕</PresentationFormat>
  <Paragraphs>22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小市長候選人 4 吳謙 經歷</vt:lpstr>
      <vt:lpstr>吳阿謙的政見                               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票投吳謙，每年上上籤 請將您神聖的一票 投給 4 吳謙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小市長後選人</dc:title>
  <dc:creator>Windows 使用者</dc:creator>
  <cp:lastModifiedBy>Windows 使用者</cp:lastModifiedBy>
  <cp:revision>28</cp:revision>
  <dcterms:created xsi:type="dcterms:W3CDTF">2020-04-28T04:31:56Z</dcterms:created>
  <dcterms:modified xsi:type="dcterms:W3CDTF">2020-05-05T05:53:36Z</dcterms:modified>
</cp:coreProperties>
</file>