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407E0-376D-4F14-A1AC-5CB376C494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3F39A-D7A2-4847-88A6-5CBE5236ED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09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3F39A-D7A2-4847-88A6-5CBE5236EDA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709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68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48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70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72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72862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55221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20979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92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93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84895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495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F1A3EB-DD87-411A-926E-471861017726}" type="datetimeFigureOut">
              <a:rPr lang="zh-TW" altLang="en-US" smtClean="0"/>
              <a:t>2021/5/5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BC4EE6-BC07-4EF2-A118-E1E3184A9F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5376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F4F628DC-9479-44A2-84AF-E7915AB1E3C3}"/>
              </a:ext>
            </a:extLst>
          </p:cNvPr>
          <p:cNvSpPr txBox="1"/>
          <p:nvPr/>
        </p:nvSpPr>
        <p:spPr>
          <a:xfrm>
            <a:off x="482723" y="2987079"/>
            <a:ext cx="300915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①號</a:t>
            </a:r>
            <a:endParaRPr lang="zh-TW" altLang="en-US" sz="1100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EE8E707-237B-4767-B413-C553117F5A7F}"/>
              </a:ext>
            </a:extLst>
          </p:cNvPr>
          <p:cNvSpPr txBox="1"/>
          <p:nvPr/>
        </p:nvSpPr>
        <p:spPr>
          <a:xfrm>
            <a:off x="6410637" y="5867091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502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9E0AEDAF-C840-4A16-810C-0E8815E63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972" y="1381944"/>
            <a:ext cx="2490943" cy="4003016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5A0EB259-F6B6-4C3B-915C-9C62C2751A19}"/>
              </a:ext>
            </a:extLst>
          </p:cNvPr>
          <p:cNvSpPr txBox="1"/>
          <p:nvPr/>
        </p:nvSpPr>
        <p:spPr>
          <a:xfrm>
            <a:off x="2627784" y="5213656"/>
            <a:ext cx="36519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黃湘婷</a:t>
            </a:r>
            <a:endParaRPr lang="zh-TW" altLang="en-US" sz="9000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DEF9549-44AF-4B64-B87F-1E0C46B7B97F}"/>
              </a:ext>
            </a:extLst>
          </p:cNvPr>
          <p:cNvSpPr txBox="1"/>
          <p:nvPr/>
        </p:nvSpPr>
        <p:spPr>
          <a:xfrm>
            <a:off x="107504" y="213717"/>
            <a:ext cx="91178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壢小自治小市長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DC22C66-08A0-4936-9DD5-D61A4EF34D15}"/>
              </a:ext>
            </a:extLst>
          </p:cNvPr>
          <p:cNvSpPr txBox="1"/>
          <p:nvPr/>
        </p:nvSpPr>
        <p:spPr>
          <a:xfrm>
            <a:off x="5652121" y="3217912"/>
            <a:ext cx="32672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候選人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14929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我的經歷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1530" y="1194915"/>
            <a:ext cx="7520940" cy="5280700"/>
          </a:xfrm>
        </p:spPr>
        <p:txBody>
          <a:bodyPr>
            <a:noAutofit/>
          </a:bodyPr>
          <a:lstStyle/>
          <a:p>
            <a:pPr lvl="0"/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歷年擔任模範生。</a:t>
            </a:r>
          </a:p>
          <a:p>
            <a:pPr lvl="0"/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校內字音字形比賽第三名。</a:t>
            </a:r>
          </a:p>
          <a:p>
            <a:pPr lvl="0"/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校內客語朗讀比賽第一名。</a:t>
            </a:r>
          </a:p>
          <a:p>
            <a:pPr lvl="0"/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校內客語演說第三名。</a:t>
            </a:r>
          </a:p>
          <a:p>
            <a:pPr lvl="0"/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校內硬筆書法比賽第三名。</a:t>
            </a:r>
            <a:endParaRPr lang="en-US" altLang="zh-TW" sz="5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校內徵畫比賽甲等。</a:t>
            </a:r>
          </a:p>
          <a:p>
            <a:pPr marL="0" lvl="0" indent="0">
              <a:buNone/>
            </a:pPr>
            <a:endParaRPr lang="zh-TW" altLang="en-US" sz="5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54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23326"/>
            <a:ext cx="7633742" cy="1492132"/>
          </a:xfrm>
        </p:spPr>
        <p:txBody>
          <a:bodyPr/>
          <a:lstStyle/>
          <a:p>
            <a:pPr algn="ctr"/>
            <a:r>
              <a:rPr lang="en-US" altLang="zh-TW" sz="5400" dirty="0"/>
              <a:t> 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我的政見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764704"/>
            <a:ext cx="7704856" cy="4009960"/>
          </a:xfrm>
        </p:spPr>
        <p:txBody>
          <a:bodyPr>
            <a:noAutofit/>
          </a:bodyPr>
          <a:lstStyle/>
          <a:p>
            <a:r>
              <a:rPr lang="en-US" altLang="zh-TW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廁所美化，提供衛生紙</a:t>
            </a:r>
          </a:p>
          <a:p>
            <a:r>
              <a:rPr lang="en-US" altLang="zh-TW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中午播放音樂、有聲書</a:t>
            </a:r>
          </a:p>
          <a:p>
            <a:r>
              <a:rPr lang="en-US" altLang="zh-TW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餐點兩牛奶換奶酪</a:t>
            </a:r>
          </a:p>
          <a:p>
            <a:r>
              <a:rPr lang="en-US" altLang="zh-TW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增辦球類競賽、讚美大賽</a:t>
            </a:r>
          </a:p>
          <a:p>
            <a:r>
              <a:rPr lang="en-US" altLang="zh-TW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兒童節禮物以班級決定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2110"/>
            <a:ext cx="3059832" cy="1754026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4600C67E-E85A-472B-ADFB-234BE3AD81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27" y="4919002"/>
            <a:ext cx="2880322" cy="2160242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37D9AEC2-AB98-475F-8214-293D1EFD8E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627" y="5175328"/>
            <a:ext cx="2955949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4355976" cy="43559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33564" y="1213507"/>
            <a:ext cx="5981228" cy="3449986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請投</a:t>
            </a:r>
            <a:r>
              <a:rPr lang="en-US" altLang="zh-TW" sz="7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7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</a:p>
          <a:p>
            <a:pPr algn="ctr"/>
            <a:r>
              <a:rPr lang="zh-TW" altLang="en-US" sz="7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謝謝大家</a:t>
            </a:r>
            <a:endParaRPr lang="en-US" altLang="zh-TW" sz="7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962FD5D-6371-4A12-AB51-D957F6950E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260" y="4002482"/>
            <a:ext cx="5035337" cy="274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9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155</TotalTime>
  <Words>109</Words>
  <Application>Microsoft Office PowerPoint</Application>
  <PresentationFormat>如螢幕大小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3" baseType="lpstr">
      <vt:lpstr>微軟正黑體</vt:lpstr>
      <vt:lpstr>新細明體</vt:lpstr>
      <vt:lpstr>標楷體</vt:lpstr>
      <vt:lpstr>Arial</vt:lpstr>
      <vt:lpstr>Calibri</vt:lpstr>
      <vt:lpstr>Gill Sans MT</vt:lpstr>
      <vt:lpstr>Impact</vt:lpstr>
      <vt:lpstr>Times New Roman</vt:lpstr>
      <vt:lpstr>徽章</vt:lpstr>
      <vt:lpstr>PowerPoint 簡報</vt:lpstr>
      <vt:lpstr>我的經歷</vt:lpstr>
      <vt:lpstr> 我的政見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109壢小自治小市長候選人</dc:title>
  <dc:creator>lonlon Wang</dc:creator>
  <cp:lastModifiedBy>CLPS</cp:lastModifiedBy>
  <cp:revision>19</cp:revision>
  <dcterms:created xsi:type="dcterms:W3CDTF">2020-05-02T13:50:43Z</dcterms:created>
  <dcterms:modified xsi:type="dcterms:W3CDTF">2021-05-05T02:22:46Z</dcterms:modified>
</cp:coreProperties>
</file>