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72" r:id="rId1"/>
  </p:sldMasterIdLst>
  <p:sldIdLst>
    <p:sldId id="256" r:id="rId2"/>
    <p:sldId id="257" r:id="rId3"/>
    <p:sldId id="259" r:id="rId4"/>
    <p:sldId id="266" r:id="rId5"/>
    <p:sldId id="265" r:id="rId6"/>
    <p:sldId id="268" r:id="rId7"/>
    <p:sldId id="263" r:id="rId8"/>
    <p:sldId id="262" r:id="rId9"/>
    <p:sldId id="258" r:id="rId10"/>
    <p:sldId id="267" r:id="rId11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544" autoAdjust="0"/>
    <p:restoredTop sz="94660"/>
  </p:normalViewPr>
  <p:slideViewPr>
    <p:cSldViewPr>
      <p:cViewPr varScale="1">
        <p:scale>
          <a:sx n="66" d="100"/>
          <a:sy n="66" d="100"/>
        </p:scale>
        <p:origin x="-1464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E7B43-A40B-4C72-B0B8-579FEF831620}" type="datetimeFigureOut">
              <a:rPr lang="zh-TW" altLang="en-US" smtClean="0"/>
              <a:pPr/>
              <a:t>2021/5/4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F5EB6-D595-4765-B808-932EC95D465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E7B43-A40B-4C72-B0B8-579FEF831620}" type="datetimeFigureOut">
              <a:rPr lang="zh-TW" altLang="en-US" smtClean="0"/>
              <a:pPr/>
              <a:t>2021/5/4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F5EB6-D595-4765-B808-932EC95D465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E7B43-A40B-4C72-B0B8-579FEF831620}" type="datetimeFigureOut">
              <a:rPr lang="zh-TW" altLang="en-US" smtClean="0"/>
              <a:pPr/>
              <a:t>2021/5/4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F5EB6-D595-4765-B808-932EC95D465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E7B43-A40B-4C72-B0B8-579FEF831620}" type="datetimeFigureOut">
              <a:rPr lang="zh-TW" altLang="en-US" smtClean="0"/>
              <a:pPr/>
              <a:t>2021/5/4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F5EB6-D595-4765-B808-932EC95D465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E7B43-A40B-4C72-B0B8-579FEF831620}" type="datetimeFigureOut">
              <a:rPr lang="zh-TW" altLang="en-US" smtClean="0"/>
              <a:pPr/>
              <a:t>2021/5/4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F5EB6-D595-4765-B808-932EC95D465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E7B43-A40B-4C72-B0B8-579FEF831620}" type="datetimeFigureOut">
              <a:rPr lang="zh-TW" altLang="en-US" smtClean="0"/>
              <a:pPr/>
              <a:t>2021/5/4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F5EB6-D595-4765-B808-932EC95D465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E7B43-A40B-4C72-B0B8-579FEF831620}" type="datetimeFigureOut">
              <a:rPr lang="zh-TW" altLang="en-US" smtClean="0"/>
              <a:pPr/>
              <a:t>2021/5/4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F5EB6-D595-4765-B808-932EC95D465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E7B43-A40B-4C72-B0B8-579FEF831620}" type="datetimeFigureOut">
              <a:rPr lang="zh-TW" altLang="en-US" smtClean="0"/>
              <a:pPr/>
              <a:t>2021/5/4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F5EB6-D595-4765-B808-932EC95D465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E7B43-A40B-4C72-B0B8-579FEF831620}" type="datetimeFigureOut">
              <a:rPr lang="zh-TW" altLang="en-US" smtClean="0"/>
              <a:pPr/>
              <a:t>2021/5/4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F5EB6-D595-4765-B808-932EC95D465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E7B43-A40B-4C72-B0B8-579FEF831620}" type="datetimeFigureOut">
              <a:rPr lang="zh-TW" altLang="en-US" smtClean="0"/>
              <a:pPr/>
              <a:t>2021/5/4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F5EB6-D595-4765-B808-932EC95D465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E7B43-A40B-4C72-B0B8-579FEF831620}" type="datetimeFigureOut">
              <a:rPr lang="zh-TW" altLang="en-US" smtClean="0"/>
              <a:pPr/>
              <a:t>2021/5/4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F5EB6-D595-4765-B808-932EC95D465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CE7B43-A40B-4C72-B0B8-579FEF831620}" type="datetimeFigureOut">
              <a:rPr lang="zh-TW" altLang="en-US" smtClean="0"/>
              <a:pPr/>
              <a:t>2021/5/4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0F5EB6-D595-4765-B808-932EC95D465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73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55576" y="0"/>
            <a:ext cx="7772400" cy="1470025"/>
          </a:xfrm>
        </p:spPr>
        <p:txBody>
          <a:bodyPr>
            <a:normAutofit/>
          </a:bodyPr>
          <a:lstStyle/>
          <a:p>
            <a:r>
              <a:rPr lang="zh-TW" altLang="en-US" sz="4800" b="1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中壢國小自治市市長候選人</a:t>
            </a:r>
            <a:endParaRPr lang="zh-TW" altLang="en-US" sz="4800" b="1" dirty="0">
              <a:solidFill>
                <a:srgbClr val="00206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611560" y="1196752"/>
            <a:ext cx="7840960" cy="4480587"/>
          </a:xfrm>
        </p:spPr>
        <p:txBody>
          <a:bodyPr>
            <a:normAutofit/>
          </a:bodyPr>
          <a:lstStyle/>
          <a:p>
            <a:pPr algn="l"/>
            <a:r>
              <a:rPr lang="zh-TW" altLang="en-US" sz="80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      </a:t>
            </a:r>
            <a:r>
              <a:rPr lang="zh-TW" altLang="en-US" sz="96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徐振翔</a:t>
            </a:r>
            <a:endParaRPr lang="en-US" altLang="zh-TW" sz="9600" b="1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  <a:p>
            <a:endParaRPr lang="en-US" altLang="zh-TW" sz="8000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  <a:p>
            <a:endParaRPr lang="zh-TW" altLang="en-US" sz="8000" dirty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5" name="橢圓 4"/>
          <p:cNvSpPr/>
          <p:nvPr/>
        </p:nvSpPr>
        <p:spPr>
          <a:xfrm>
            <a:off x="1547664" y="1052736"/>
            <a:ext cx="1944216" cy="1656184"/>
          </a:xfrm>
          <a:prstGeom prst="ellipse">
            <a:avLst/>
          </a:prstGeom>
          <a:solidFill>
            <a:schemeClr val="bg1"/>
          </a:solidFill>
          <a:ln w="1270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zh-TW" sz="9600" b="1" dirty="0" smtClean="0">
              <a:solidFill>
                <a:srgbClr val="FF0000"/>
              </a:solidFill>
            </a:endParaRPr>
          </a:p>
          <a:p>
            <a:pPr algn="ctr"/>
            <a:r>
              <a:rPr lang="en-US" altLang="zh-TW" sz="10000" b="1" dirty="0" smtClean="0">
                <a:solidFill>
                  <a:srgbClr val="FF0000"/>
                </a:solidFill>
              </a:rPr>
              <a:t>2</a:t>
            </a:r>
            <a:endParaRPr lang="zh-TW" altLang="en-US" sz="10000" b="1" dirty="0" smtClean="0">
              <a:solidFill>
                <a:srgbClr val="FF0000"/>
              </a:solidFill>
            </a:endParaRPr>
          </a:p>
          <a:p>
            <a:pPr algn="ctr"/>
            <a:endParaRPr lang="zh-TW" altLang="en-US" sz="9600" b="1" dirty="0">
              <a:solidFill>
                <a:srgbClr val="FF0000"/>
              </a:solidFill>
            </a:endParaRPr>
          </a:p>
        </p:txBody>
      </p:sp>
      <p:pic>
        <p:nvPicPr>
          <p:cNvPr id="7" name="圖片 6" descr="Jerry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483768" y="2924944"/>
            <a:ext cx="4899520" cy="3757004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</p:cSld>
  <p:clrMapOvr>
    <a:masterClrMapping/>
  </p:clrMapOvr>
  <p:transition spd="slow">
    <p:wipe dir="d"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9552" y="47667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altLang="zh-TW" sz="8000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8000" dirty="0" smtClean="0">
                <a:latin typeface="標楷體" pitchFamily="65" charset="-120"/>
                <a:ea typeface="標楷體" pitchFamily="65" charset="-120"/>
              </a:rPr>
            </a:br>
            <a:r>
              <a:rPr lang="zh-TW" altLang="en-US" sz="8900" b="1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請支持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dirty="0" smtClean="0">
                <a:latin typeface="標楷體" pitchFamily="65" charset="-120"/>
                <a:ea typeface="標楷體" pitchFamily="65" charset="-120"/>
              </a:rPr>
            </a:b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7544" y="1844824"/>
            <a:ext cx="8064896" cy="2979712"/>
          </a:xfrm>
        </p:spPr>
        <p:txBody>
          <a:bodyPr>
            <a:normAutofit fontScale="40000" lnSpcReduction="20000"/>
          </a:bodyPr>
          <a:lstStyle/>
          <a:p>
            <a:pPr>
              <a:buNone/>
            </a:pPr>
            <a:endParaRPr lang="en-US" altLang="zh-TW" dirty="0" smtClean="0"/>
          </a:p>
          <a:p>
            <a:pPr>
              <a:buNone/>
            </a:pPr>
            <a:endParaRPr lang="en-US" altLang="zh-TW" dirty="0"/>
          </a:p>
          <a:p>
            <a:pPr>
              <a:buNone/>
            </a:pPr>
            <a:endParaRPr lang="en-US" altLang="zh-TW" dirty="0" smtClean="0"/>
          </a:p>
          <a:p>
            <a:pPr>
              <a:buNone/>
            </a:pPr>
            <a:endParaRPr lang="en-US" altLang="zh-TW" dirty="0" smtClean="0"/>
          </a:p>
          <a:p>
            <a:pPr>
              <a:buNone/>
            </a:pPr>
            <a:endParaRPr lang="en-US" altLang="zh-TW" dirty="0"/>
          </a:p>
          <a:p>
            <a:pPr>
              <a:buNone/>
            </a:pPr>
            <a:endParaRPr lang="en-US" altLang="zh-TW" dirty="0" smtClean="0"/>
          </a:p>
          <a:p>
            <a:pPr>
              <a:buNone/>
            </a:pPr>
            <a:endParaRPr lang="en-US" altLang="zh-TW" dirty="0"/>
          </a:p>
          <a:p>
            <a:pPr>
              <a:buNone/>
            </a:pPr>
            <a:endParaRPr lang="en-US" altLang="zh-TW" dirty="0"/>
          </a:p>
          <a:p>
            <a:pPr>
              <a:buNone/>
            </a:pPr>
            <a:endParaRPr lang="en-US" altLang="zh-TW" dirty="0" smtClean="0"/>
          </a:p>
          <a:p>
            <a:pPr algn="ctr">
              <a:buNone/>
            </a:pPr>
            <a:endParaRPr lang="zh-TW" altLang="en-US" sz="6000" dirty="0" smtClean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endParaRPr lang="en-US" altLang="zh-TW" dirty="0" smtClean="0"/>
          </a:p>
          <a:p>
            <a:pPr>
              <a:buNone/>
            </a:pPr>
            <a:r>
              <a:rPr lang="zh-TW" altLang="en-US" dirty="0"/>
              <a:t> </a:t>
            </a:r>
            <a:r>
              <a:rPr lang="zh-TW" altLang="en-US" dirty="0" smtClean="0"/>
              <a:t>                                      </a:t>
            </a:r>
            <a:endParaRPr lang="en-US" altLang="zh-TW" dirty="0" smtClean="0"/>
          </a:p>
          <a:p>
            <a:pPr algn="ctr">
              <a:buNone/>
            </a:pPr>
            <a:r>
              <a:rPr lang="zh-TW" altLang="en-US" dirty="0" smtClean="0"/>
              <a:t> </a:t>
            </a:r>
            <a:endParaRPr lang="zh-TW" altLang="en-US" dirty="0"/>
          </a:p>
        </p:txBody>
      </p:sp>
      <p:sp>
        <p:nvSpPr>
          <p:cNvPr id="4" name="橢圓 3"/>
          <p:cNvSpPr/>
          <p:nvPr/>
        </p:nvSpPr>
        <p:spPr>
          <a:xfrm>
            <a:off x="1691680" y="2708920"/>
            <a:ext cx="1584176" cy="1512168"/>
          </a:xfrm>
          <a:prstGeom prst="ellipse">
            <a:avLst/>
          </a:prstGeom>
          <a:solidFill>
            <a:schemeClr val="bg1"/>
          </a:solidFill>
          <a:ln w="1143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zh-TW" sz="9600" b="1" dirty="0" smtClean="0">
              <a:solidFill>
                <a:srgbClr val="FF0000"/>
              </a:solidFill>
            </a:endParaRPr>
          </a:p>
          <a:p>
            <a:pPr algn="ctr"/>
            <a:r>
              <a:rPr lang="en-US" altLang="zh-TW" sz="9600" b="1" dirty="0" smtClean="0">
                <a:solidFill>
                  <a:srgbClr val="FF0000"/>
                </a:solidFill>
              </a:rPr>
              <a:t>2</a:t>
            </a:r>
            <a:endParaRPr lang="zh-TW" altLang="en-US" sz="9600" b="1" dirty="0" smtClean="0">
              <a:solidFill>
                <a:srgbClr val="FF0000"/>
              </a:solidFill>
            </a:endParaRPr>
          </a:p>
          <a:p>
            <a:pPr algn="ctr"/>
            <a:endParaRPr lang="zh-TW" altLang="en-US" sz="9600" b="1" dirty="0">
              <a:solidFill>
                <a:srgbClr val="FF0000"/>
              </a:solidFill>
            </a:endParaRPr>
          </a:p>
        </p:txBody>
      </p:sp>
      <p:sp>
        <p:nvSpPr>
          <p:cNvPr id="5" name="矩形 4"/>
          <p:cNvSpPr/>
          <p:nvPr/>
        </p:nvSpPr>
        <p:spPr>
          <a:xfrm>
            <a:off x="3563888" y="2636912"/>
            <a:ext cx="403244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96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徐振翔</a:t>
            </a:r>
            <a:endParaRPr lang="zh-TW" altLang="en-US" sz="9600" b="1" dirty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ransition spd="slow">
    <p:wipe dir="d"/>
    <p:sndAc>
      <p:stSnd>
        <p:snd r:embed="rId2" name="drumroll.wav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6000" b="1" u="sng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經歷</a:t>
            </a:r>
            <a:endParaRPr lang="zh-TW" altLang="en-US" sz="6000" b="1" u="sng" dirty="0">
              <a:solidFill>
                <a:srgbClr val="00206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525963"/>
          </a:xfrm>
        </p:spPr>
        <p:txBody>
          <a:bodyPr/>
          <a:lstStyle/>
          <a:p>
            <a:pPr lvl="0">
              <a:buClr>
                <a:srgbClr val="FF0000"/>
              </a:buClr>
              <a:buFont typeface="Wingdings" pitchFamily="2" charset="2"/>
              <a:buChar char="n"/>
            </a:pPr>
            <a:r>
              <a:rPr lang="zh-TW" altLang="zh-TW" sz="3600" dirty="0">
                <a:latin typeface="標楷體" pitchFamily="65" charset="-120"/>
                <a:ea typeface="標楷體" pitchFamily="65" charset="-120"/>
              </a:rPr>
              <a:t>擔任過班長、副班長、風紀股長、體育股長、學藝股長</a:t>
            </a:r>
          </a:p>
          <a:p>
            <a:pPr lvl="0">
              <a:buClr>
                <a:srgbClr val="FF0000"/>
              </a:buClr>
              <a:buFont typeface="Wingdings" pitchFamily="2" charset="2"/>
              <a:buChar char="n"/>
            </a:pPr>
            <a:r>
              <a:rPr lang="zh-TW" altLang="zh-TW" sz="3600" dirty="0">
                <a:latin typeface="標楷體" pitchFamily="65" charset="-120"/>
                <a:ea typeface="標楷體" pitchFamily="65" charset="-120"/>
              </a:rPr>
              <a:t>擔任本學年度中壢國小畫展開幕司儀</a:t>
            </a:r>
          </a:p>
          <a:p>
            <a:pPr lvl="0">
              <a:buClr>
                <a:srgbClr val="FF0000"/>
              </a:buClr>
              <a:buFont typeface="Wingdings" pitchFamily="2" charset="2"/>
              <a:buChar char="n"/>
            </a:pPr>
            <a:r>
              <a:rPr lang="zh-TW" altLang="zh-TW" sz="3600" dirty="0">
                <a:latin typeface="標楷體" pitchFamily="65" charset="-120"/>
                <a:ea typeface="標楷體" pitchFamily="65" charset="-120"/>
              </a:rPr>
              <a:t>多次榮獲桃園市學生美展漫畫、版畫、平面設計佳作</a:t>
            </a:r>
          </a:p>
          <a:p>
            <a:pPr lvl="0">
              <a:buClr>
                <a:srgbClr val="FF0000"/>
              </a:buClr>
              <a:buFont typeface="Wingdings" pitchFamily="2" charset="2"/>
              <a:buChar char="n"/>
            </a:pPr>
            <a:r>
              <a:rPr lang="zh-TW" altLang="zh-TW" sz="3600" dirty="0">
                <a:latin typeface="標楷體" pitchFamily="65" charset="-120"/>
                <a:ea typeface="標楷體" pitchFamily="65" charset="-120"/>
              </a:rPr>
              <a:t>校內國語文競賽榮獲書法第二名</a:t>
            </a:r>
          </a:p>
          <a:p>
            <a:endParaRPr lang="zh-TW" altLang="en-US" dirty="0"/>
          </a:p>
        </p:txBody>
      </p:sp>
    </p:spTree>
  </p:cSld>
  <p:clrMapOvr>
    <a:masterClrMapping/>
  </p:clrMapOvr>
  <p:transition spd="med">
    <p:wedge/>
    <p:sndAc>
      <p:stSnd>
        <p:snd r:embed="rId2" name="type.wav"/>
      </p:stSnd>
    </p:sndAc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zh-TW" altLang="en-US" sz="6000" b="1" u="sng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政見</a:t>
            </a:r>
            <a:endParaRPr lang="zh-TW" altLang="en-US" sz="6000" b="1" u="sng" dirty="0">
              <a:solidFill>
                <a:srgbClr val="002060"/>
              </a:solidFill>
              <a:latin typeface="標楷體" pitchFamily="65" charset="-120"/>
              <a:ea typeface="標楷體" pitchFamily="65" charset="-120"/>
            </a:endParaRPr>
          </a:p>
        </p:txBody>
      </p:sp>
      <p:pic>
        <p:nvPicPr>
          <p:cNvPr id="4" name="圖片 3" descr="pudding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99592" y="2276872"/>
            <a:ext cx="7385007" cy="4320480"/>
          </a:xfrm>
          <a:prstGeom prst="rect">
            <a:avLst/>
          </a:prstGeom>
        </p:spPr>
      </p:pic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79512" y="1124744"/>
            <a:ext cx="8712968" cy="1440160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l"/>
            </a:pPr>
            <a:r>
              <a:rPr lang="zh-TW" altLang="zh-TW" sz="6000" dirty="0" smtClean="0">
                <a:latin typeface="標楷體" pitchFamily="65" charset="-120"/>
                <a:ea typeface="標楷體" pitchFamily="65" charset="-120"/>
              </a:rPr>
              <a:t>每月一次週三乳品</a:t>
            </a:r>
            <a:r>
              <a:rPr lang="zh-TW" altLang="en-US" sz="6000" dirty="0" smtClean="0">
                <a:latin typeface="標楷體" pitchFamily="65" charset="-120"/>
                <a:ea typeface="標楷體" pitchFamily="65" charset="-120"/>
              </a:rPr>
              <a:t>增加    </a:t>
            </a:r>
            <a:endParaRPr lang="en-US" altLang="zh-TW" sz="6000" dirty="0" smtClean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zh-TW" altLang="en-US" sz="6000" dirty="0" smtClean="0">
                <a:latin typeface="標楷體" pitchFamily="65" charset="-120"/>
                <a:ea typeface="標楷體" pitchFamily="65" charset="-120"/>
              </a:rPr>
              <a:t>         </a:t>
            </a:r>
            <a:r>
              <a:rPr lang="zh-TW" altLang="zh-TW" sz="6000" dirty="0" smtClean="0">
                <a:latin typeface="標楷體" pitchFamily="65" charset="-120"/>
                <a:ea typeface="標楷體" pitchFamily="65" charset="-120"/>
              </a:rPr>
              <a:t>布丁</a:t>
            </a:r>
            <a:endParaRPr lang="zh-TW" altLang="zh-TW" sz="6000" dirty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endParaRPr lang="zh-TW" altLang="en-US" sz="5400" dirty="0"/>
          </a:p>
        </p:txBody>
      </p:sp>
    </p:spTree>
  </p:cSld>
  <p:clrMapOvr>
    <a:masterClrMapping/>
  </p:clrMapOvr>
  <p:transition spd="slow">
    <p:wipe dir="r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7544" y="404664"/>
            <a:ext cx="8229600" cy="936104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l"/>
            </a:pPr>
            <a:r>
              <a:rPr lang="zh-TW" altLang="zh-TW" sz="6600" dirty="0" smtClean="0">
                <a:latin typeface="標楷體" pitchFamily="65" charset="-120"/>
                <a:ea typeface="標楷體" pitchFamily="65" charset="-120"/>
              </a:rPr>
              <a:t>每學期</a:t>
            </a:r>
            <a:r>
              <a:rPr lang="en-US" altLang="zh-TW" sz="6600" dirty="0" smtClean="0">
                <a:latin typeface="標楷體" pitchFamily="65" charset="-120"/>
                <a:ea typeface="標楷體" pitchFamily="65" charset="-120"/>
              </a:rPr>
              <a:t>1</a:t>
            </a:r>
            <a:r>
              <a:rPr lang="zh-TW" altLang="zh-TW" sz="6600" dirty="0" smtClean="0">
                <a:latin typeface="標楷體" pitchFamily="65" charset="-120"/>
                <a:ea typeface="標楷體" pitchFamily="65" charset="-120"/>
              </a:rPr>
              <a:t>次校外教學</a:t>
            </a:r>
            <a:endParaRPr lang="zh-TW" altLang="en-US" sz="6600" dirty="0">
              <a:latin typeface="標楷體" pitchFamily="65" charset="-120"/>
              <a:ea typeface="標楷體" pitchFamily="65" charset="-120"/>
            </a:endParaRPr>
          </a:p>
        </p:txBody>
      </p:sp>
      <p:pic>
        <p:nvPicPr>
          <p:cNvPr id="4" name="圖片 3" descr="go ou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259632" y="1988840"/>
            <a:ext cx="6723112" cy="4674096"/>
          </a:xfrm>
          <a:prstGeom prst="rect">
            <a:avLst/>
          </a:prstGeom>
        </p:spPr>
      </p:pic>
    </p:spTree>
  </p:cSld>
  <p:clrMapOvr>
    <a:masterClrMapping/>
  </p:clrMapOvr>
  <p:transition spd="slow">
    <p:wipe dir="r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331640" y="476672"/>
            <a:ext cx="6912768" cy="1008112"/>
          </a:xfrm>
        </p:spPr>
        <p:txBody>
          <a:bodyPr>
            <a:normAutofit fontScale="47500" lnSpcReduction="20000"/>
          </a:bodyPr>
          <a:lstStyle/>
          <a:p>
            <a:pPr>
              <a:buFont typeface="Wingdings" pitchFamily="2" charset="2"/>
              <a:buChar char="l"/>
            </a:pPr>
            <a:r>
              <a:rPr lang="zh-TW" altLang="zh-TW" sz="12600" dirty="0" smtClean="0">
                <a:latin typeface="標楷體" pitchFamily="65" charset="-120"/>
                <a:ea typeface="標楷體" pitchFamily="65" charset="-120"/>
              </a:rPr>
              <a:t>午餐時間撥放音樂</a:t>
            </a:r>
          </a:p>
          <a:p>
            <a:pPr>
              <a:buFont typeface="Wingdings" pitchFamily="2" charset="2"/>
              <a:buChar char="l"/>
            </a:pPr>
            <a:endParaRPr lang="zh-TW" altLang="en-US" dirty="0"/>
          </a:p>
        </p:txBody>
      </p:sp>
      <p:pic>
        <p:nvPicPr>
          <p:cNvPr id="5" name="圖片 4" descr="lunch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843808" y="3712468"/>
            <a:ext cx="4021999" cy="3145532"/>
          </a:xfrm>
          <a:prstGeom prst="rect">
            <a:avLst/>
          </a:prstGeom>
        </p:spPr>
      </p:pic>
      <p:pic>
        <p:nvPicPr>
          <p:cNvPr id="8" name="圖片 7" descr="music4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547664" y="1233715"/>
            <a:ext cx="6336704" cy="2632756"/>
          </a:xfrm>
          <a:prstGeom prst="rect">
            <a:avLst/>
          </a:prstGeom>
        </p:spPr>
      </p:pic>
    </p:spTree>
  </p:cSld>
  <p:clrMapOvr>
    <a:masterClrMapping/>
  </p:clrMapOvr>
  <p:transition spd="slow">
    <p:wipe dir="r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buFont typeface="Wingdings" pitchFamily="2" charset="2"/>
              <a:buChar char="l"/>
            </a:pPr>
            <a:r>
              <a:rPr lang="zh-TW" altLang="zh-TW" sz="6000" dirty="0" smtClean="0">
                <a:latin typeface="標楷體" pitchFamily="65" charset="-120"/>
                <a:ea typeface="標楷體" pitchFamily="65" charset="-120"/>
              </a:rPr>
              <a:t>圖書館設置可查書籍的電腦</a:t>
            </a:r>
            <a:endParaRPr lang="zh-TW" altLang="en-US" sz="6000" dirty="0"/>
          </a:p>
        </p:txBody>
      </p:sp>
      <p:pic>
        <p:nvPicPr>
          <p:cNvPr id="5" name="圖片 4" descr="library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259632" y="1889447"/>
            <a:ext cx="6624736" cy="4635897"/>
          </a:xfrm>
          <a:prstGeom prst="rect">
            <a:avLst/>
          </a:prstGeom>
        </p:spPr>
      </p:pic>
    </p:spTree>
  </p:cSld>
  <p:clrMapOvr>
    <a:masterClrMapping/>
  </p:clrMapOvr>
  <p:transition spd="slow">
    <p:wipe dir="r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l"/>
            </a:pPr>
            <a:r>
              <a:rPr lang="zh-TW" altLang="zh-TW" sz="6000" dirty="0" smtClean="0">
                <a:latin typeface="標楷體" pitchFamily="65" charset="-120"/>
                <a:ea typeface="標楷體" pitchFamily="65" charset="-120"/>
              </a:rPr>
              <a:t>每週增加為</a:t>
            </a:r>
            <a:r>
              <a:rPr lang="en-US" altLang="zh-TW" sz="6000" dirty="0" smtClean="0">
                <a:latin typeface="標楷體" pitchFamily="65" charset="-120"/>
                <a:ea typeface="標楷體" pitchFamily="65" charset="-120"/>
              </a:rPr>
              <a:t>2</a:t>
            </a:r>
            <a:r>
              <a:rPr lang="zh-TW" altLang="zh-TW" sz="6000" dirty="0" smtClean="0">
                <a:latin typeface="標楷體" pitchFamily="65" charset="-120"/>
                <a:ea typeface="標楷體" pitchFamily="65" charset="-120"/>
              </a:rPr>
              <a:t>天便服日</a:t>
            </a:r>
            <a:endParaRPr lang="zh-TW" altLang="en-US" sz="60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39552" y="1268760"/>
            <a:ext cx="8229600" cy="748680"/>
          </a:xfrm>
        </p:spPr>
        <p:txBody>
          <a:bodyPr/>
          <a:lstStyle/>
          <a:p>
            <a:pPr>
              <a:buNone/>
            </a:pPr>
            <a:endParaRPr lang="zh-TW" altLang="zh-TW" dirty="0" smtClean="0"/>
          </a:p>
          <a:p>
            <a:pPr>
              <a:buNone/>
            </a:pPr>
            <a:endParaRPr lang="zh-TW" altLang="en-US" dirty="0"/>
          </a:p>
        </p:txBody>
      </p:sp>
      <p:pic>
        <p:nvPicPr>
          <p:cNvPr id="4" name="圖片 3" descr="shir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782788" y="1988840"/>
            <a:ext cx="3677644" cy="3816423"/>
          </a:xfrm>
          <a:prstGeom prst="rect">
            <a:avLst/>
          </a:prstGeom>
        </p:spPr>
      </p:pic>
      <p:pic>
        <p:nvPicPr>
          <p:cNvPr id="6" name="圖片 5" descr="cloth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69055" y="1988840"/>
            <a:ext cx="3643650" cy="3816424"/>
          </a:xfrm>
          <a:prstGeom prst="rect">
            <a:avLst/>
          </a:prstGeom>
        </p:spPr>
      </p:pic>
    </p:spTree>
  </p:cSld>
  <p:clrMapOvr>
    <a:masterClrMapping/>
  </p:clrMapOvr>
  <p:transition spd="slow">
    <p:wipe dir="r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1"/>
          <p:cNvSpPr>
            <a:spLocks noGrp="1"/>
          </p:cNvSpPr>
          <p:nvPr>
            <p:ph type="title"/>
          </p:nvPr>
        </p:nvSpPr>
        <p:spPr>
          <a:xfrm>
            <a:off x="179512" y="764704"/>
            <a:ext cx="8229600" cy="936104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l"/>
            </a:pPr>
            <a:r>
              <a:rPr lang="zh-TW" altLang="zh-TW" sz="6000" dirty="0" smtClean="0">
                <a:latin typeface="標楷體" pitchFamily="65" charset="-120"/>
                <a:ea typeface="標楷體" pitchFamily="65" charset="-120"/>
              </a:rPr>
              <a:t>飲水機增加冰水功能</a:t>
            </a:r>
            <a:r>
              <a:rPr lang="zh-TW" altLang="zh-TW" sz="6000" dirty="0" smtClean="0"/>
              <a:t/>
            </a:r>
            <a:br>
              <a:rPr lang="zh-TW" altLang="zh-TW" sz="6000" dirty="0" smtClean="0"/>
            </a:br>
            <a:endParaRPr lang="zh-TW" altLang="en-US" sz="6000" dirty="0"/>
          </a:p>
        </p:txBody>
      </p:sp>
      <p:pic>
        <p:nvPicPr>
          <p:cNvPr id="10" name="圖片 9" descr="ice1 (2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95536" y="1556792"/>
            <a:ext cx="5337784" cy="4752528"/>
          </a:xfrm>
          <a:prstGeom prst="rect">
            <a:avLst/>
          </a:prstGeom>
        </p:spPr>
      </p:pic>
      <p:pic>
        <p:nvPicPr>
          <p:cNvPr id="11" name="圖片 10" descr="sun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685991" y="1573213"/>
            <a:ext cx="2812578" cy="3583980"/>
          </a:xfrm>
          <a:prstGeom prst="rect">
            <a:avLst/>
          </a:prstGeom>
        </p:spPr>
      </p:pic>
    </p:spTree>
  </p:cSld>
  <p:clrMapOvr>
    <a:masterClrMapping/>
  </p:clrMapOvr>
  <p:transition spd="slow">
    <p:wipe dir="r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6000" b="1" u="sng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政見</a:t>
            </a:r>
            <a:endParaRPr lang="zh-TW" altLang="en-US" sz="6000" b="1" u="sng" dirty="0">
              <a:solidFill>
                <a:srgbClr val="00206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7544" y="1196752"/>
            <a:ext cx="8352928" cy="496855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altLang="zh-TW" sz="4500" dirty="0"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zh-TW" sz="4500" dirty="0">
                <a:latin typeface="標楷體" pitchFamily="65" charset="-120"/>
                <a:ea typeface="標楷體" pitchFamily="65" charset="-120"/>
              </a:rPr>
              <a:t>每月一次週三乳品增加</a:t>
            </a:r>
            <a:r>
              <a:rPr lang="zh-TW" altLang="zh-TW" sz="45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布丁</a:t>
            </a:r>
          </a:p>
          <a:p>
            <a:pPr>
              <a:buNone/>
            </a:pPr>
            <a:r>
              <a:rPr lang="en-US" altLang="zh-TW" sz="4500" dirty="0">
                <a:latin typeface="標楷體" pitchFamily="65" charset="-120"/>
                <a:ea typeface="標楷體" pitchFamily="65" charset="-120"/>
              </a:rPr>
              <a:t>2.</a:t>
            </a:r>
            <a:r>
              <a:rPr lang="zh-TW" altLang="zh-TW" sz="45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每</a:t>
            </a:r>
            <a:r>
              <a:rPr lang="zh-TW" altLang="zh-TW" sz="45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學期</a:t>
            </a:r>
            <a:r>
              <a:rPr lang="zh-TW" altLang="en-US" sz="45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一</a:t>
            </a:r>
            <a:r>
              <a:rPr lang="zh-TW" altLang="zh-TW" sz="45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次</a:t>
            </a:r>
            <a:r>
              <a:rPr lang="zh-TW" altLang="zh-TW" sz="4500" dirty="0">
                <a:latin typeface="標楷體" pitchFamily="65" charset="-120"/>
                <a:ea typeface="標楷體" pitchFamily="65" charset="-120"/>
              </a:rPr>
              <a:t>校外教學</a:t>
            </a:r>
          </a:p>
          <a:p>
            <a:pPr>
              <a:buNone/>
            </a:pPr>
            <a:r>
              <a:rPr lang="en-US" altLang="zh-TW" sz="4500" dirty="0">
                <a:latin typeface="標楷體" pitchFamily="65" charset="-120"/>
                <a:ea typeface="標楷體" pitchFamily="65" charset="-120"/>
              </a:rPr>
              <a:t>3.</a:t>
            </a:r>
            <a:r>
              <a:rPr lang="zh-TW" altLang="zh-TW" sz="4500" dirty="0">
                <a:latin typeface="標楷體" pitchFamily="65" charset="-120"/>
                <a:ea typeface="標楷體" pitchFamily="65" charset="-120"/>
              </a:rPr>
              <a:t>午餐時間撥放</a:t>
            </a:r>
            <a:r>
              <a:rPr lang="zh-TW" altLang="zh-TW" sz="45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音樂</a:t>
            </a:r>
          </a:p>
          <a:p>
            <a:pPr>
              <a:buNone/>
            </a:pPr>
            <a:r>
              <a:rPr lang="en-US" altLang="zh-TW" sz="4500" dirty="0">
                <a:latin typeface="標楷體" pitchFamily="65" charset="-120"/>
                <a:ea typeface="標楷體" pitchFamily="65" charset="-120"/>
              </a:rPr>
              <a:t>4.</a:t>
            </a:r>
            <a:r>
              <a:rPr lang="zh-TW" altLang="zh-TW" sz="4500" dirty="0">
                <a:latin typeface="標楷體" pitchFamily="65" charset="-120"/>
                <a:ea typeface="標楷體" pitchFamily="65" charset="-120"/>
              </a:rPr>
              <a:t>圖書館設置可查書籍的</a:t>
            </a:r>
            <a:r>
              <a:rPr lang="zh-TW" altLang="zh-TW" sz="45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電腦</a:t>
            </a:r>
          </a:p>
          <a:p>
            <a:pPr>
              <a:buNone/>
            </a:pPr>
            <a:r>
              <a:rPr lang="en-US" altLang="zh-TW" sz="4500" dirty="0">
                <a:latin typeface="標楷體" pitchFamily="65" charset="-120"/>
                <a:ea typeface="標楷體" pitchFamily="65" charset="-120"/>
              </a:rPr>
              <a:t>5.</a:t>
            </a:r>
            <a:r>
              <a:rPr lang="zh-TW" altLang="zh-TW" sz="4500" dirty="0">
                <a:latin typeface="標楷體" pitchFamily="65" charset="-120"/>
                <a:ea typeface="標楷體" pitchFamily="65" charset="-120"/>
              </a:rPr>
              <a:t>每週增加</a:t>
            </a:r>
            <a:r>
              <a:rPr lang="zh-TW" altLang="zh-TW" sz="4500" dirty="0" smtClean="0">
                <a:latin typeface="標楷體" pitchFamily="65" charset="-120"/>
                <a:ea typeface="標楷體" pitchFamily="65" charset="-120"/>
              </a:rPr>
              <a:t>為</a:t>
            </a:r>
            <a:r>
              <a:rPr lang="en-US" altLang="zh-TW" sz="45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2</a:t>
            </a:r>
            <a:r>
              <a:rPr lang="zh-TW" altLang="zh-TW" sz="4500" dirty="0" smtClean="0">
                <a:latin typeface="標楷體" pitchFamily="65" charset="-120"/>
                <a:ea typeface="標楷體" pitchFamily="65" charset="-120"/>
              </a:rPr>
              <a:t>天</a:t>
            </a:r>
            <a:r>
              <a:rPr lang="zh-TW" altLang="zh-TW" sz="4500" dirty="0">
                <a:latin typeface="標楷體" pitchFamily="65" charset="-120"/>
                <a:ea typeface="標楷體" pitchFamily="65" charset="-120"/>
              </a:rPr>
              <a:t>便服日</a:t>
            </a:r>
          </a:p>
          <a:p>
            <a:pPr>
              <a:buNone/>
            </a:pPr>
            <a:r>
              <a:rPr lang="en-US" altLang="zh-TW" sz="4500" dirty="0">
                <a:latin typeface="標楷體" pitchFamily="65" charset="-120"/>
                <a:ea typeface="標楷體" pitchFamily="65" charset="-120"/>
              </a:rPr>
              <a:t>6.</a:t>
            </a:r>
            <a:r>
              <a:rPr lang="zh-TW" altLang="zh-TW" sz="4500" dirty="0">
                <a:latin typeface="標楷體" pitchFamily="65" charset="-120"/>
                <a:ea typeface="標楷體" pitchFamily="65" charset="-120"/>
              </a:rPr>
              <a:t>飲水機增加</a:t>
            </a:r>
            <a:r>
              <a:rPr lang="zh-TW" altLang="zh-TW" sz="45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冰水</a:t>
            </a:r>
            <a:r>
              <a:rPr lang="zh-TW" altLang="zh-TW" sz="4500" dirty="0">
                <a:latin typeface="標楷體" pitchFamily="65" charset="-120"/>
                <a:ea typeface="標楷體" pitchFamily="65" charset="-120"/>
              </a:rPr>
              <a:t>功能</a:t>
            </a:r>
          </a:p>
          <a:p>
            <a:pPr>
              <a:buNone/>
            </a:pPr>
            <a:endParaRPr lang="zh-TW" altLang="en-US" sz="4500" dirty="0"/>
          </a:p>
        </p:txBody>
      </p:sp>
    </p:spTree>
  </p:cSld>
  <p:clrMapOvr>
    <a:masterClrMapping/>
  </p:clrMapOvr>
  <p:transition spd="slow">
    <p:wipe dir="d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313</TotalTime>
  <Words>145</Words>
  <Application>Microsoft Office PowerPoint</Application>
  <PresentationFormat>如螢幕大小 (4:3)</PresentationFormat>
  <Paragraphs>41</Paragraphs>
  <Slides>10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10</vt:i4>
      </vt:variant>
    </vt:vector>
  </HeadingPairs>
  <TitlesOfParts>
    <vt:vector size="11" baseType="lpstr">
      <vt:lpstr>Office 佈景主題</vt:lpstr>
      <vt:lpstr>中壢國小自治市市長候選人</vt:lpstr>
      <vt:lpstr>經歷</vt:lpstr>
      <vt:lpstr>政見</vt:lpstr>
      <vt:lpstr>投影片 4</vt:lpstr>
      <vt:lpstr>投影片 5</vt:lpstr>
      <vt:lpstr>圖書館設置可查書籍的電腦</vt:lpstr>
      <vt:lpstr>每週增加為2天便服日</vt:lpstr>
      <vt:lpstr>飲水機增加冰水功能 </vt:lpstr>
      <vt:lpstr>政見</vt:lpstr>
      <vt:lpstr> 請支持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中壢國小自治市市長候選人</dc:title>
  <dc:creator>winnie</dc:creator>
  <cp:lastModifiedBy>winnie</cp:lastModifiedBy>
  <cp:revision>40</cp:revision>
  <dcterms:created xsi:type="dcterms:W3CDTF">2021-05-03T13:05:58Z</dcterms:created>
  <dcterms:modified xsi:type="dcterms:W3CDTF">2021-05-03T22:50:33Z</dcterms:modified>
</cp:coreProperties>
</file>