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乃竹 陳" initials="乃竹" lastIdx="2" clrIdx="0">
    <p:extLst>
      <p:ext uri="{19B8F6BF-5375-455C-9EA6-DF929625EA0E}">
        <p15:presenceInfo xmlns:p15="http://schemas.microsoft.com/office/powerpoint/2012/main" userId="8d4d40c9334696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4165B-7C8F-4711-8594-28A97EEB8A1A}" v="507" dt="2020-05-05T11:08:35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乃竹 陳" userId="8d4d40c933469642" providerId="LiveId" clId="{3FF4165B-7C8F-4711-8594-28A97EEB8A1A}"/>
    <pc:docChg chg="undo redo custSel mod addSld delSld modSld">
      <pc:chgData name="乃竹 陳" userId="8d4d40c933469642" providerId="LiveId" clId="{3FF4165B-7C8F-4711-8594-28A97EEB8A1A}" dt="2020-05-05T11:08:35.326" v="1114"/>
      <pc:docMkLst>
        <pc:docMk/>
      </pc:docMkLst>
      <pc:sldChg chg="addSp delSp modSp mod setClrOvrMap delDesignElem">
        <pc:chgData name="乃竹 陳" userId="8d4d40c933469642" providerId="LiveId" clId="{3FF4165B-7C8F-4711-8594-28A97EEB8A1A}" dt="2020-05-05T10:52:48.506" v="1078" actId="1076"/>
        <pc:sldMkLst>
          <pc:docMk/>
          <pc:sldMk cId="2095946763" sldId="256"/>
        </pc:sldMkLst>
        <pc:spChg chg="mod">
          <ac:chgData name="乃竹 陳" userId="8d4d40c933469642" providerId="LiveId" clId="{3FF4165B-7C8F-4711-8594-28A97EEB8A1A}" dt="2020-05-05T10:27:57.951" v="933" actId="207"/>
          <ac:spMkLst>
            <pc:docMk/>
            <pc:sldMk cId="2095946763" sldId="256"/>
            <ac:spMk id="2" creationId="{F286F28E-136A-4EC1-A45D-CCC48784CA1A}"/>
          </ac:spMkLst>
        </pc:spChg>
        <pc:spChg chg="mod">
          <ac:chgData name="乃竹 陳" userId="8d4d40c933469642" providerId="LiveId" clId="{3FF4165B-7C8F-4711-8594-28A97EEB8A1A}" dt="2020-05-05T10:28:04.732" v="934" actId="207"/>
          <ac:spMkLst>
            <pc:docMk/>
            <pc:sldMk cId="2095946763" sldId="256"/>
            <ac:spMk id="3" creationId="{3B21D316-C04F-4D43-B3D8-A8C9CD16B19A}"/>
          </ac:spMkLst>
        </pc:spChg>
        <pc:spChg chg="add del">
          <ac:chgData name="乃竹 陳" userId="8d4d40c933469642" providerId="LiveId" clId="{3FF4165B-7C8F-4711-8594-28A97EEB8A1A}" dt="2020-04-30T15:32:10.481" v="773"/>
          <ac:spMkLst>
            <pc:docMk/>
            <pc:sldMk cId="2095946763" sldId="256"/>
            <ac:spMk id="6" creationId="{D47766EE-4192-4B2D-A5A0-F60F9A5F743F}"/>
          </ac:spMkLst>
        </pc:spChg>
        <pc:spChg chg="add del">
          <ac:chgData name="乃竹 陳" userId="8d4d40c933469642" providerId="LiveId" clId="{3FF4165B-7C8F-4711-8594-28A97EEB8A1A}" dt="2020-04-30T15:32:10.481" v="773"/>
          <ac:spMkLst>
            <pc:docMk/>
            <pc:sldMk cId="2095946763" sldId="256"/>
            <ac:spMk id="7" creationId="{D6705569-F545-4F47-A260-A9202826EA20}"/>
          </ac:spMkLst>
        </pc:spChg>
        <pc:spChg chg="add del">
          <ac:chgData name="乃竹 陳" userId="8d4d40c933469642" providerId="LiveId" clId="{3FF4165B-7C8F-4711-8594-28A97EEB8A1A}" dt="2020-04-30T15:32:34.702" v="776" actId="26606"/>
          <ac:spMkLst>
            <pc:docMk/>
            <pc:sldMk cId="2095946763" sldId="256"/>
            <ac:spMk id="8" creationId="{06DA9DF9-31F7-4056-B42E-878CC92417B8}"/>
          </ac:spMkLst>
        </pc:spChg>
        <pc:spChg chg="add del">
          <ac:chgData name="乃竹 陳" userId="8d4d40c933469642" providerId="LiveId" clId="{3FF4165B-7C8F-4711-8594-28A97EEB8A1A}" dt="2020-04-30T14:59:24.388" v="559"/>
          <ac:spMkLst>
            <pc:docMk/>
            <pc:sldMk cId="2095946763" sldId="256"/>
            <ac:spMk id="9" creationId="{D47766EE-4192-4B2D-A5A0-F60F9A5F743F}"/>
          </ac:spMkLst>
        </pc:spChg>
        <pc:spChg chg="add">
          <ac:chgData name="乃竹 陳" userId="8d4d40c933469642" providerId="LiveId" clId="{3FF4165B-7C8F-4711-8594-28A97EEB8A1A}" dt="2020-05-05T10:27:16.179" v="930" actId="26606"/>
          <ac:spMkLst>
            <pc:docMk/>
            <pc:sldMk cId="2095946763" sldId="256"/>
            <ac:spMk id="10" creationId="{D47766EE-4192-4B2D-A5A0-F60F9A5F743F}"/>
          </ac:spMkLst>
        </pc:spChg>
        <pc:spChg chg="add del">
          <ac:chgData name="乃竹 陳" userId="8d4d40c933469642" providerId="LiveId" clId="{3FF4165B-7C8F-4711-8594-28A97EEB8A1A}" dt="2020-04-30T14:59:24.388" v="559"/>
          <ac:spMkLst>
            <pc:docMk/>
            <pc:sldMk cId="2095946763" sldId="256"/>
            <ac:spMk id="11" creationId="{D6705569-F545-4F47-A260-A9202826EA20}"/>
          </ac:spMkLst>
        </pc:spChg>
        <pc:spChg chg="add">
          <ac:chgData name="乃竹 陳" userId="8d4d40c933469642" providerId="LiveId" clId="{3FF4165B-7C8F-4711-8594-28A97EEB8A1A}" dt="2020-05-05T10:27:16.179" v="930" actId="26606"/>
          <ac:spMkLst>
            <pc:docMk/>
            <pc:sldMk cId="2095946763" sldId="256"/>
            <ac:spMk id="12" creationId="{D6705569-F545-4F47-A260-A9202826EA20}"/>
          </ac:spMkLst>
        </pc:spChg>
        <pc:spChg chg="add del">
          <ac:chgData name="乃竹 陳" userId="8d4d40c933469642" providerId="LiveId" clId="{3FF4165B-7C8F-4711-8594-28A97EEB8A1A}" dt="2020-05-05T10:14:55.816" v="792"/>
          <ac:spMkLst>
            <pc:docMk/>
            <pc:sldMk cId="2095946763" sldId="256"/>
            <ac:spMk id="13" creationId="{D47766EE-4192-4B2D-A5A0-F60F9A5F743F}"/>
          </ac:spMkLst>
        </pc:spChg>
        <pc:spChg chg="add del">
          <ac:chgData name="乃竹 陳" userId="8d4d40c933469642" providerId="LiveId" clId="{3FF4165B-7C8F-4711-8594-28A97EEB8A1A}" dt="2020-05-05T10:14:55.816" v="792"/>
          <ac:spMkLst>
            <pc:docMk/>
            <pc:sldMk cId="2095946763" sldId="256"/>
            <ac:spMk id="15" creationId="{D6705569-F545-4F47-A260-A9202826EA20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2095946763" sldId="256"/>
            <ac:spMk id="18" creationId="{D47766EE-4192-4B2D-A5A0-F60F9A5F743F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2095946763" sldId="256"/>
            <ac:spMk id="20" creationId="{D6705569-F545-4F47-A260-A9202826EA20}"/>
          </ac:spMkLst>
        </pc:spChg>
        <pc:picChg chg="mod ord">
          <ac:chgData name="乃竹 陳" userId="8d4d40c933469642" providerId="LiveId" clId="{3FF4165B-7C8F-4711-8594-28A97EEB8A1A}" dt="2020-05-05T10:52:48.506" v="1078" actId="1076"/>
          <ac:picMkLst>
            <pc:docMk/>
            <pc:sldMk cId="2095946763" sldId="256"/>
            <ac:picMk id="4" creationId="{7AA7EE1E-92F6-4935-B747-5DB0AD92E67F}"/>
          </ac:picMkLst>
        </pc:picChg>
      </pc:sldChg>
      <pc:sldChg chg="addSp delSp modSp mod modTransition modAnim delDesignElem addCm delCm">
        <pc:chgData name="乃竹 陳" userId="8d4d40c933469642" providerId="LiveId" clId="{3FF4165B-7C8F-4711-8594-28A97EEB8A1A}" dt="2020-05-05T10:57:46.628" v="1092"/>
        <pc:sldMkLst>
          <pc:docMk/>
          <pc:sldMk cId="3246003237" sldId="257"/>
        </pc:sldMkLst>
        <pc:spChg chg="mod">
          <ac:chgData name="乃竹 陳" userId="8d4d40c933469642" providerId="LiveId" clId="{3FF4165B-7C8F-4711-8594-28A97EEB8A1A}" dt="2020-04-30T13:54:56.997" v="385" actId="1076"/>
          <ac:spMkLst>
            <pc:docMk/>
            <pc:sldMk cId="3246003237" sldId="257"/>
            <ac:spMk id="2" creationId="{3FCFD0FF-BCC8-4B64-883E-713B4B794EB3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3246003237" sldId="257"/>
            <ac:spMk id="10" creationId="{92070828-E616-4355-9C8A-A1065032B27D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3246003237" sldId="257"/>
            <ac:spMk id="12" creationId="{355161C6-1218-4EAF-A9E9-A319CFD760C9}"/>
          </ac:spMkLst>
        </pc:spChg>
        <pc:graphicFrameChg chg="mod">
          <ac:chgData name="乃竹 陳" userId="8d4d40c933469642" providerId="LiveId" clId="{3FF4165B-7C8F-4711-8594-28A97EEB8A1A}" dt="2020-05-05T10:41:53.789" v="1032" actId="1076"/>
          <ac:graphicFrameMkLst>
            <pc:docMk/>
            <pc:sldMk cId="3246003237" sldId="257"/>
            <ac:graphicFrameMk id="5" creationId="{73455E3D-6CFF-4C60-8E12-C7028F1F50F9}"/>
          </ac:graphicFrameMkLst>
        </pc:graphicFrameChg>
        <pc:picChg chg="add del mod">
          <ac:chgData name="乃竹 陳" userId="8d4d40c933469642" providerId="LiveId" clId="{3FF4165B-7C8F-4711-8594-28A97EEB8A1A}" dt="2020-04-30T13:49:10.045" v="380" actId="478"/>
          <ac:picMkLst>
            <pc:docMk/>
            <pc:sldMk cId="3246003237" sldId="257"/>
            <ac:picMk id="3" creationId="{371074D7-9904-4D79-81E8-E7C34F7D2BD2}"/>
          </ac:picMkLst>
        </pc:picChg>
        <pc:picChg chg="add del mod">
          <ac:chgData name="乃竹 陳" userId="8d4d40c933469642" providerId="LiveId" clId="{3FF4165B-7C8F-4711-8594-28A97EEB8A1A}" dt="2020-04-30T13:54:15.963" v="383" actId="478"/>
          <ac:picMkLst>
            <pc:docMk/>
            <pc:sldMk cId="3246003237" sldId="257"/>
            <ac:picMk id="4" creationId="{C70982D8-D7F8-427B-8AAE-05B41C81A7B1}"/>
          </ac:picMkLst>
        </pc:picChg>
        <pc:picChg chg="add del">
          <ac:chgData name="乃竹 陳" userId="8d4d40c933469642" providerId="LiveId" clId="{3FF4165B-7C8F-4711-8594-28A97EEB8A1A}" dt="2020-05-05T10:41:43.192" v="1030" actId="478"/>
          <ac:picMkLst>
            <pc:docMk/>
            <pc:sldMk cId="3246003237" sldId="257"/>
            <ac:picMk id="6" creationId="{619B2F61-040E-4C90-9D51-6C7CC41E88A0}"/>
          </ac:picMkLst>
        </pc:picChg>
        <pc:picChg chg="add mod">
          <ac:chgData name="乃竹 陳" userId="8d4d40c933469642" providerId="LiveId" clId="{3FF4165B-7C8F-4711-8594-28A97EEB8A1A}" dt="2020-04-30T15:11:16.012" v="641"/>
          <ac:picMkLst>
            <pc:docMk/>
            <pc:sldMk cId="3246003237" sldId="257"/>
            <ac:picMk id="8" creationId="{D2207821-49AC-489F-BE1A-BBC57D2A18E9}"/>
          </ac:picMkLst>
        </pc:picChg>
      </pc:sldChg>
      <pc:sldChg chg="addSp delSp modSp mod modTransition modAnim delDesignElem">
        <pc:chgData name="乃竹 陳" userId="8d4d40c933469642" providerId="LiveId" clId="{3FF4165B-7C8F-4711-8594-28A97EEB8A1A}" dt="2020-05-05T10:38:47.022" v="1012"/>
        <pc:sldMkLst>
          <pc:docMk/>
          <pc:sldMk cId="3722918052" sldId="258"/>
        </pc:sldMkLst>
        <pc:spChg chg="mod">
          <ac:chgData name="乃竹 陳" userId="8d4d40c933469642" providerId="LiveId" clId="{3FF4165B-7C8F-4711-8594-28A97EEB8A1A}" dt="2020-05-05T10:16:13.667" v="803" actId="26606"/>
          <ac:spMkLst>
            <pc:docMk/>
            <pc:sldMk cId="3722918052" sldId="258"/>
            <ac:spMk id="2" creationId="{8E433EF8-D1FA-4DB3-BD05-E21935F1E9CC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3722918052" sldId="258"/>
            <ac:spMk id="10" creationId="{F51C78D6-FC55-4C2E-9A7C-F85EEA280AA5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3722918052" sldId="258"/>
            <ac:spMk id="12" creationId="{C926ABA4-C8CE-4D75-AC96-BAC602AFF538}"/>
          </ac:spMkLst>
        </pc:spChg>
        <pc:spChg chg="add del">
          <ac:chgData name="乃竹 陳" userId="8d4d40c933469642" providerId="LiveId" clId="{3FF4165B-7C8F-4711-8594-28A97EEB8A1A}" dt="2020-04-30T15:32:10.481" v="773"/>
          <ac:spMkLst>
            <pc:docMk/>
            <pc:sldMk cId="3722918052" sldId="258"/>
            <ac:spMk id="73" creationId="{94C5663A-0CE3-4AEE-B47E-FB68D9EBFE1A}"/>
          </ac:spMkLst>
        </pc:spChg>
        <pc:spChg chg="add del">
          <ac:chgData name="乃竹 陳" userId="8d4d40c933469642" providerId="LiveId" clId="{3FF4165B-7C8F-4711-8594-28A97EEB8A1A}" dt="2020-05-05T10:16:13.667" v="803" actId="26606"/>
          <ac:spMkLst>
            <pc:docMk/>
            <pc:sldMk cId="3722918052" sldId="258"/>
            <ac:spMk id="75" creationId="{A0DE92DF-4769-4DE9-93FD-EE31271850CA}"/>
          </ac:spMkLst>
        </pc:spChg>
        <pc:spChg chg="add del">
          <ac:chgData name="乃竹 陳" userId="8d4d40c933469642" providerId="LiveId" clId="{3FF4165B-7C8F-4711-8594-28A97EEB8A1A}" dt="2020-05-05T10:18:37.305" v="824" actId="26606"/>
          <ac:spMkLst>
            <pc:docMk/>
            <pc:sldMk cId="3722918052" sldId="258"/>
            <ac:spMk id="143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0:02.622" v="839"/>
          <ac:spMkLst>
            <pc:docMk/>
            <pc:sldMk cId="3722918052" sldId="258"/>
            <ac:spMk id="192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15:36.882" v="795" actId="26606"/>
          <ac:spMkLst>
            <pc:docMk/>
            <pc:sldMk cId="3722918052" sldId="258"/>
            <ac:spMk id="1030" creationId="{94C5663A-0CE3-4AEE-B47E-FB68D9EBFE1A}"/>
          </ac:spMkLst>
        </pc:spChg>
        <pc:spChg chg="add del">
          <ac:chgData name="乃竹 陳" userId="8d4d40c933469642" providerId="LiveId" clId="{3FF4165B-7C8F-4711-8594-28A97EEB8A1A}" dt="2020-05-05T10:15:43.800" v="797" actId="26606"/>
          <ac:spMkLst>
            <pc:docMk/>
            <pc:sldMk cId="3722918052" sldId="258"/>
            <ac:spMk id="1032" creationId="{94C5663A-0CE3-4AEE-B47E-FB68D9EBFE1A}"/>
          </ac:spMkLst>
        </pc:spChg>
        <pc:spChg chg="add del">
          <ac:chgData name="乃竹 陳" userId="8d4d40c933469642" providerId="LiveId" clId="{3FF4165B-7C8F-4711-8594-28A97EEB8A1A}" dt="2020-05-05T10:16:13.667" v="803" actId="26606"/>
          <ac:spMkLst>
            <pc:docMk/>
            <pc:sldMk cId="3722918052" sldId="258"/>
            <ac:spMk id="1034" creationId="{0E3596DD-156A-473E-9BB3-C6A29F7574E9}"/>
          </ac:spMkLst>
        </pc:spChg>
        <pc:graphicFrameChg chg="mod ord modGraphic">
          <ac:chgData name="乃竹 陳" userId="8d4d40c933469642" providerId="LiveId" clId="{3FF4165B-7C8F-4711-8594-28A97EEB8A1A}" dt="2020-05-05T10:34:23.209" v="970" actId="207"/>
          <ac:graphicFrameMkLst>
            <pc:docMk/>
            <pc:sldMk cId="3722918052" sldId="258"/>
            <ac:graphicFrameMk id="5" creationId="{A3432B5D-27F0-4301-BB95-0156EA9D0442}"/>
          </ac:graphicFrameMkLst>
        </pc:graphicFrameChg>
        <pc:picChg chg="add del mod">
          <ac:chgData name="乃竹 陳" userId="8d4d40c933469642" providerId="LiveId" clId="{3FF4165B-7C8F-4711-8594-28A97EEB8A1A}" dt="2020-04-30T15:05:31.434" v="594" actId="478"/>
          <ac:picMkLst>
            <pc:docMk/>
            <pc:sldMk cId="3722918052" sldId="258"/>
            <ac:picMk id="4" creationId="{0B253B3E-1DBB-40E8-BB01-92E3B7F24120}"/>
          </ac:picMkLst>
        </pc:picChg>
        <pc:picChg chg="add del mod">
          <ac:chgData name="乃竹 陳" userId="8d4d40c933469642" providerId="LiveId" clId="{3FF4165B-7C8F-4711-8594-28A97EEB8A1A}" dt="2020-04-30T15:17:55.979" v="696" actId="478"/>
          <ac:picMkLst>
            <pc:docMk/>
            <pc:sldMk cId="3722918052" sldId="258"/>
            <ac:picMk id="1026" creationId="{D7D89EF6-FE92-48E4-801E-4E5EED166AD4}"/>
          </ac:picMkLst>
        </pc:picChg>
        <pc:picChg chg="add mod">
          <ac:chgData name="乃竹 陳" userId="8d4d40c933469642" providerId="LiveId" clId="{3FF4165B-7C8F-4711-8594-28A97EEB8A1A}" dt="2020-05-05T10:18:44.610" v="825" actId="1076"/>
          <ac:picMkLst>
            <pc:docMk/>
            <pc:sldMk cId="3722918052" sldId="258"/>
            <ac:picMk id="1028" creationId="{AD4E3FD7-DBB5-4612-8855-C716DD4173E3}"/>
          </ac:picMkLst>
        </pc:picChg>
      </pc:sldChg>
      <pc:sldChg chg="addSp delSp modSp mod modTransition modAnim delDesignElem">
        <pc:chgData name="乃竹 陳" userId="8d4d40c933469642" providerId="LiveId" clId="{3FF4165B-7C8F-4711-8594-28A97EEB8A1A}" dt="2020-05-05T11:06:06.660" v="1110"/>
        <pc:sldMkLst>
          <pc:docMk/>
          <pc:sldMk cId="2123972193" sldId="259"/>
        </pc:sldMkLst>
        <pc:spChg chg="mod">
          <ac:chgData name="乃竹 陳" userId="8d4d40c933469642" providerId="LiveId" clId="{3FF4165B-7C8F-4711-8594-28A97EEB8A1A}" dt="2020-05-05T10:24:27.301" v="918"/>
          <ac:spMkLst>
            <pc:docMk/>
            <pc:sldMk cId="2123972193" sldId="259"/>
            <ac:spMk id="2" creationId="{BFD4EEB0-D5D1-4EEA-BB39-7DA28838A81F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2123972193" sldId="259"/>
            <ac:spMk id="10" creationId="{388F20F8-60BF-42FE-A252-DFD5A74451CA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2123972193" sldId="259"/>
            <ac:spMk id="12" creationId="{98A68847-134F-4AF1-B1C6-332344C9C90D}"/>
          </ac:spMkLst>
        </pc:spChg>
        <pc:graphicFrameChg chg="mod">
          <ac:chgData name="乃竹 陳" userId="8d4d40c933469642" providerId="LiveId" clId="{3FF4165B-7C8F-4711-8594-28A97EEB8A1A}" dt="2020-05-05T10:59:39.237" v="1101" actId="1076"/>
          <ac:graphicFrameMkLst>
            <pc:docMk/>
            <pc:sldMk cId="2123972193" sldId="259"/>
            <ac:graphicFrameMk id="5" creationId="{84C613EA-7D8F-4EE9-B35F-FD9201F78876}"/>
          </ac:graphicFrameMkLst>
        </pc:graphicFrameChg>
        <pc:picChg chg="add mod">
          <ac:chgData name="乃竹 陳" userId="8d4d40c933469642" providerId="LiveId" clId="{3FF4165B-7C8F-4711-8594-28A97EEB8A1A}" dt="2020-04-30T15:02:39.877" v="592"/>
          <ac:picMkLst>
            <pc:docMk/>
            <pc:sldMk cId="2123972193" sldId="259"/>
            <ac:picMk id="4" creationId="{F812CC6B-36B3-40C7-884B-1E359F5D2F53}"/>
          </ac:picMkLst>
        </pc:picChg>
        <pc:picChg chg="add del mod">
          <ac:chgData name="乃竹 陳" userId="8d4d40c933469642" providerId="LiveId" clId="{3FF4165B-7C8F-4711-8594-28A97EEB8A1A}" dt="2020-04-30T14:00:03.485" v="423" actId="478"/>
          <ac:picMkLst>
            <pc:docMk/>
            <pc:sldMk cId="2123972193" sldId="259"/>
            <ac:picMk id="7" creationId="{8C0A550A-25F9-40DB-81FA-8C6FE17FDDA8}"/>
          </ac:picMkLst>
        </pc:picChg>
      </pc:sldChg>
      <pc:sldChg chg="addSp delSp modSp mod modTransition modAnim delDesignElem">
        <pc:chgData name="乃竹 陳" userId="8d4d40c933469642" providerId="LiveId" clId="{3FF4165B-7C8F-4711-8594-28A97EEB8A1A}" dt="2020-05-05T11:03:43.771" v="1107"/>
        <pc:sldMkLst>
          <pc:docMk/>
          <pc:sldMk cId="149272360" sldId="260"/>
        </pc:sldMkLst>
        <pc:spChg chg="mod">
          <ac:chgData name="乃竹 陳" userId="8d4d40c933469642" providerId="LiveId" clId="{3FF4165B-7C8F-4711-8594-28A97EEB8A1A}" dt="2020-05-05T10:17:26.785" v="811" actId="20577"/>
          <ac:spMkLst>
            <pc:docMk/>
            <pc:sldMk cId="149272360" sldId="260"/>
            <ac:spMk id="2" creationId="{E63DE338-41C3-46D0-82C4-C71F0A4753DD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149272360" sldId="260"/>
            <ac:spMk id="10" creationId="{F51C78D6-FC55-4C2E-9A7C-F85EEA280AA5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149272360" sldId="260"/>
            <ac:spMk id="12" creationId="{C926ABA4-C8CE-4D75-AC96-BAC602AFF538}"/>
          </ac:spMkLst>
        </pc:spChg>
        <pc:spChg chg="add del">
          <ac:chgData name="乃竹 陳" userId="8d4d40c933469642" providerId="LiveId" clId="{3FF4165B-7C8F-4711-8594-28A97EEB8A1A}" dt="2020-04-30T15:32:10.481" v="773"/>
          <ac:spMkLst>
            <pc:docMk/>
            <pc:sldMk cId="149272360" sldId="260"/>
            <ac:spMk id="71" creationId="{94C5663A-0CE3-4AEE-B47E-FB68D9EBFE1A}"/>
          </ac:spMkLst>
        </pc:spChg>
        <pc:graphicFrameChg chg="mod ord modGraphic">
          <ac:chgData name="乃竹 陳" userId="8d4d40c933469642" providerId="LiveId" clId="{3FF4165B-7C8F-4711-8594-28A97EEB8A1A}" dt="2020-05-05T10:32:36.818" v="957" actId="207"/>
          <ac:graphicFrameMkLst>
            <pc:docMk/>
            <pc:sldMk cId="149272360" sldId="260"/>
            <ac:graphicFrameMk id="5" creationId="{9EAEA55F-06B7-475A-A5F3-47F5634AB98B}"/>
          </ac:graphicFrameMkLst>
        </pc:graphicFrameChg>
        <pc:picChg chg="add del mod">
          <ac:chgData name="乃竹 陳" userId="8d4d40c933469642" providerId="LiveId" clId="{3FF4165B-7C8F-4711-8594-28A97EEB8A1A}" dt="2020-04-30T15:14:52.114" v="661" actId="478"/>
          <ac:picMkLst>
            <pc:docMk/>
            <pc:sldMk cId="149272360" sldId="260"/>
            <ac:picMk id="4" creationId="{F6AD7EDA-46B2-4D9D-96E6-D92BD0E2C5E7}"/>
          </ac:picMkLst>
        </pc:picChg>
        <pc:picChg chg="add mod">
          <ac:chgData name="乃竹 陳" userId="8d4d40c933469642" providerId="LiveId" clId="{3FF4165B-7C8F-4711-8594-28A97EEB8A1A}" dt="2020-05-05T11:01:05.495" v="1106" actId="1076"/>
          <ac:picMkLst>
            <pc:docMk/>
            <pc:sldMk cId="149272360" sldId="260"/>
            <ac:picMk id="11" creationId="{B0BAF2E6-DAA1-49DD-B58A-8E73EF926257}"/>
          </ac:picMkLst>
        </pc:picChg>
        <pc:picChg chg="add mod">
          <ac:chgData name="乃竹 陳" userId="8d4d40c933469642" providerId="LiveId" clId="{3FF4165B-7C8F-4711-8594-28A97EEB8A1A}" dt="2020-05-05T10:18:09.259" v="818" actId="1076"/>
          <ac:picMkLst>
            <pc:docMk/>
            <pc:sldMk cId="149272360" sldId="260"/>
            <ac:picMk id="3074" creationId="{4B3669CA-B4AD-4741-B4CC-F3CF40605139}"/>
          </ac:picMkLst>
        </pc:picChg>
      </pc:sldChg>
      <pc:sldChg chg="addSp delSp modSp mod modTransition modAnim delDesignElem">
        <pc:chgData name="乃竹 陳" userId="8d4d40c933469642" providerId="LiveId" clId="{3FF4165B-7C8F-4711-8594-28A97EEB8A1A}" dt="2020-05-05T10:40:00.888" v="1020"/>
        <pc:sldMkLst>
          <pc:docMk/>
          <pc:sldMk cId="2275748828" sldId="261"/>
        </pc:sldMkLst>
        <pc:spChg chg="mod">
          <ac:chgData name="乃竹 陳" userId="8d4d40c933469642" providerId="LiveId" clId="{3FF4165B-7C8F-4711-8594-28A97EEB8A1A}" dt="2020-05-05T10:21:43.059" v="890" actId="26606"/>
          <ac:spMkLst>
            <pc:docMk/>
            <pc:sldMk cId="2275748828" sldId="261"/>
            <ac:spMk id="2" creationId="{9C3B196E-DED1-4CA1-8957-F667D153B1AF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2275748828" sldId="261"/>
            <ac:spMk id="10" creationId="{F51C78D6-FC55-4C2E-9A7C-F85EEA280AA5}"/>
          </ac:spMkLst>
        </pc:spChg>
        <pc:spChg chg="add del">
          <ac:chgData name="乃竹 陳" userId="8d4d40c933469642" providerId="LiveId" clId="{3FF4165B-7C8F-4711-8594-28A97EEB8A1A}" dt="2020-05-05T10:23:29.009" v="910"/>
          <ac:spMkLst>
            <pc:docMk/>
            <pc:sldMk cId="2275748828" sldId="261"/>
            <ac:spMk id="11" creationId="{79BB35BC-D5C2-4C8B-A22A-A71E6191913B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2275748828" sldId="261"/>
            <ac:spMk id="12" creationId="{C926ABA4-C8CE-4D75-AC96-BAC602AFF538}"/>
          </ac:spMkLst>
        </pc:spChg>
        <pc:spChg chg="add del">
          <ac:chgData name="乃竹 陳" userId="8d4d40c933469642" providerId="LiveId" clId="{3FF4165B-7C8F-4711-8594-28A97EEB8A1A}" dt="2020-04-30T15:32:10.481" v="773"/>
          <ac:spMkLst>
            <pc:docMk/>
            <pc:sldMk cId="2275748828" sldId="261"/>
            <ac:spMk id="13" creationId="{94C5663A-0CE3-4AEE-B47E-FB68D9EBFE1A}"/>
          </ac:spMkLst>
        </pc:spChg>
        <pc:spChg chg="add del">
          <ac:chgData name="乃竹 陳" userId="8d4d40c933469642" providerId="LiveId" clId="{3FF4165B-7C8F-4711-8594-28A97EEB8A1A}" dt="2020-05-05T10:20:31.302" v="846" actId="26606"/>
          <ac:spMkLst>
            <pc:docMk/>
            <pc:sldMk cId="2275748828" sldId="261"/>
            <ac:spMk id="16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1:43.059" v="890" actId="26606"/>
          <ac:spMkLst>
            <pc:docMk/>
            <pc:sldMk cId="2275748828" sldId="261"/>
            <ac:spMk id="18" creationId="{D009D6D5-DAC2-4A8B-A17A-E206B9012D09}"/>
          </ac:spMkLst>
        </pc:spChg>
        <pc:spChg chg="add del">
          <ac:chgData name="乃竹 陳" userId="8d4d40c933469642" providerId="LiveId" clId="{3FF4165B-7C8F-4711-8594-28A97EEB8A1A}" dt="2020-05-05T10:21:39.117" v="884" actId="26606"/>
          <ac:spMkLst>
            <pc:docMk/>
            <pc:sldMk cId="2275748828" sldId="261"/>
            <ac:spMk id="23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1:01.078" v="856" actId="26606"/>
          <ac:spMkLst>
            <pc:docMk/>
            <pc:sldMk cId="2275748828" sldId="261"/>
            <ac:spMk id="28" creationId="{F541DB91-0B10-46D9-B34B-7BFF9602606D}"/>
          </ac:spMkLst>
        </pc:spChg>
        <pc:spChg chg="add del">
          <ac:chgData name="乃竹 陳" userId="8d4d40c933469642" providerId="LiveId" clId="{3FF4165B-7C8F-4711-8594-28A97EEB8A1A}" dt="2020-05-05T10:21:01.078" v="856" actId="26606"/>
          <ac:spMkLst>
            <pc:docMk/>
            <pc:sldMk cId="2275748828" sldId="261"/>
            <ac:spMk id="30" creationId="{9CF7FE1C-8BC5-4B0C-A2BC-93AB72C90FDD}"/>
          </ac:spMkLst>
        </pc:spChg>
        <pc:spChg chg="add del">
          <ac:chgData name="乃竹 陳" userId="8d4d40c933469642" providerId="LiveId" clId="{3FF4165B-7C8F-4711-8594-28A97EEB8A1A}" dt="2020-05-05T10:21:02.547" v="858" actId="26606"/>
          <ac:spMkLst>
            <pc:docMk/>
            <pc:sldMk cId="2275748828" sldId="261"/>
            <ac:spMk id="32" creationId="{94C5663A-0CE3-4AEE-B47E-FB68D9EBFE1A}"/>
          </ac:spMkLst>
        </pc:spChg>
        <pc:spChg chg="add del">
          <ac:chgData name="乃竹 陳" userId="8d4d40c933469642" providerId="LiveId" clId="{3FF4165B-7C8F-4711-8594-28A97EEB8A1A}" dt="2020-05-05T10:21:27.920" v="874" actId="26606"/>
          <ac:spMkLst>
            <pc:docMk/>
            <pc:sldMk cId="2275748828" sldId="261"/>
            <ac:spMk id="34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1:10.227" v="862" actId="26606"/>
          <ac:spMkLst>
            <pc:docMk/>
            <pc:sldMk cId="2275748828" sldId="261"/>
            <ac:spMk id="39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1:13.602" v="864" actId="26606"/>
          <ac:spMkLst>
            <pc:docMk/>
            <pc:sldMk cId="2275748828" sldId="261"/>
            <ac:spMk id="41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1:13.841" v="866" actId="26606"/>
          <ac:spMkLst>
            <pc:docMk/>
            <pc:sldMk cId="2275748828" sldId="261"/>
            <ac:spMk id="43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1:26.434" v="872" actId="26606"/>
          <ac:spMkLst>
            <pc:docMk/>
            <pc:sldMk cId="2275748828" sldId="261"/>
            <ac:spMk id="45" creationId="{79BB35BC-D5C2-4C8B-A22A-A71E6191913B}"/>
          </ac:spMkLst>
        </pc:spChg>
        <pc:spChg chg="add del">
          <ac:chgData name="乃竹 陳" userId="8d4d40c933469642" providerId="LiveId" clId="{3FF4165B-7C8F-4711-8594-28A97EEB8A1A}" dt="2020-05-05T10:21:25.962" v="870" actId="26606"/>
          <ac:spMkLst>
            <pc:docMk/>
            <pc:sldMk cId="2275748828" sldId="261"/>
            <ac:spMk id="50" creationId="{F541DB91-0B10-46D9-B34B-7BFF9602606D}"/>
          </ac:spMkLst>
        </pc:spChg>
        <pc:spChg chg="add del">
          <ac:chgData name="乃竹 陳" userId="8d4d40c933469642" providerId="LiveId" clId="{3FF4165B-7C8F-4711-8594-28A97EEB8A1A}" dt="2020-05-05T10:21:25.962" v="870" actId="26606"/>
          <ac:spMkLst>
            <pc:docMk/>
            <pc:sldMk cId="2275748828" sldId="261"/>
            <ac:spMk id="52" creationId="{9CF7FE1C-8BC5-4B0C-A2BC-93AB72C90FDD}"/>
          </ac:spMkLst>
        </pc:spChg>
        <pc:spChg chg="add del">
          <ac:chgData name="乃竹 陳" userId="8d4d40c933469642" providerId="LiveId" clId="{3FF4165B-7C8F-4711-8594-28A97EEB8A1A}" dt="2020-04-30T15:12:42.209" v="644" actId="26606"/>
          <ac:spMkLst>
            <pc:docMk/>
            <pc:sldMk cId="2275748828" sldId="261"/>
            <ac:spMk id="71" creationId="{20E0B282-9AAD-4C2E-94A4-9833D3649BCE}"/>
          </ac:spMkLst>
        </pc:spChg>
        <pc:spChg chg="add del">
          <ac:chgData name="乃竹 陳" userId="8d4d40c933469642" providerId="LiveId" clId="{3FF4165B-7C8F-4711-8594-28A97EEB8A1A}" dt="2020-04-30T15:12:43.629" v="646" actId="26606"/>
          <ac:spMkLst>
            <pc:docMk/>
            <pc:sldMk cId="2275748828" sldId="261"/>
            <ac:spMk id="2052" creationId="{20E0B282-9AAD-4C2E-94A4-9833D3649BCE}"/>
          </ac:spMkLst>
        </pc:spChg>
        <pc:spChg chg="add del">
          <ac:chgData name="乃竹 陳" userId="8d4d40c933469642" providerId="LiveId" clId="{3FF4165B-7C8F-4711-8594-28A97EEB8A1A}" dt="2020-04-30T15:12:48.543" v="648" actId="26606"/>
          <ac:spMkLst>
            <pc:docMk/>
            <pc:sldMk cId="2275748828" sldId="261"/>
            <ac:spMk id="2054" creationId="{20E0B282-9AAD-4C2E-94A4-9833D3649BCE}"/>
          </ac:spMkLst>
        </pc:spChg>
        <pc:graphicFrameChg chg="mod ord modGraphic">
          <ac:chgData name="乃竹 陳" userId="8d4d40c933469642" providerId="LiveId" clId="{3FF4165B-7C8F-4711-8594-28A97EEB8A1A}" dt="2020-05-05T10:32:00.414" v="955" actId="207"/>
          <ac:graphicFrameMkLst>
            <pc:docMk/>
            <pc:sldMk cId="2275748828" sldId="261"/>
            <ac:graphicFrameMk id="5" creationId="{66DCEDC8-D9A6-4C37-B8F1-0EFAB90B0290}"/>
          </ac:graphicFrameMkLst>
        </pc:graphicFrameChg>
        <pc:picChg chg="add del mod ord">
          <ac:chgData name="乃竹 陳" userId="8d4d40c933469642" providerId="LiveId" clId="{3FF4165B-7C8F-4711-8594-28A97EEB8A1A}" dt="2020-04-30T15:12:57.853" v="651" actId="478"/>
          <ac:picMkLst>
            <pc:docMk/>
            <pc:sldMk cId="2275748828" sldId="261"/>
            <ac:picMk id="4" creationId="{20C72495-BB8E-4B54-8B4D-91A4239F3134}"/>
          </ac:picMkLst>
        </pc:picChg>
        <pc:picChg chg="add del mod ord">
          <ac:chgData name="乃竹 陳" userId="8d4d40c933469642" providerId="LiveId" clId="{3FF4165B-7C8F-4711-8594-28A97EEB8A1A}" dt="2020-04-30T15:12:56.253" v="650" actId="478"/>
          <ac:picMkLst>
            <pc:docMk/>
            <pc:sldMk cId="2275748828" sldId="261"/>
            <ac:picMk id="7" creationId="{F26102C5-FD65-4AFE-958A-29579CB24918}"/>
          </ac:picMkLst>
        </pc:picChg>
        <pc:picChg chg="add mod">
          <ac:chgData name="乃竹 陳" userId="8d4d40c933469642" providerId="LiveId" clId="{3FF4165B-7C8F-4711-8594-28A97EEB8A1A}" dt="2020-05-05T10:21:52.950" v="893" actId="1076"/>
          <ac:picMkLst>
            <pc:docMk/>
            <pc:sldMk cId="2275748828" sldId="261"/>
            <ac:picMk id="8" creationId="{B2C758FF-D0AA-4E38-B386-89F8DA8D3B2A}"/>
          </ac:picMkLst>
        </pc:picChg>
        <pc:picChg chg="add del mod">
          <ac:chgData name="乃竹 陳" userId="8d4d40c933469642" providerId="LiveId" clId="{3FF4165B-7C8F-4711-8594-28A97EEB8A1A}" dt="2020-04-30T15:12:50.642" v="649"/>
          <ac:picMkLst>
            <pc:docMk/>
            <pc:sldMk cId="2275748828" sldId="261"/>
            <ac:picMk id="2050" creationId="{A9846C2C-488C-4894-85BE-0DCC48E2B0AD}"/>
          </ac:picMkLst>
        </pc:picChg>
      </pc:sldChg>
      <pc:sldChg chg="addSp delSp modSp mod modTransition modAnim delDesignElem">
        <pc:chgData name="乃竹 陳" userId="8d4d40c933469642" providerId="LiveId" clId="{3FF4165B-7C8F-4711-8594-28A97EEB8A1A}" dt="2020-05-05T10:40:18.578" v="1023"/>
        <pc:sldMkLst>
          <pc:docMk/>
          <pc:sldMk cId="3275289369" sldId="262"/>
        </pc:sldMkLst>
        <pc:spChg chg="mod">
          <ac:chgData name="乃竹 陳" userId="8d4d40c933469642" providerId="LiveId" clId="{3FF4165B-7C8F-4711-8594-28A97EEB8A1A}" dt="2020-04-30T14:05:21.438" v="519" actId="26606"/>
          <ac:spMkLst>
            <pc:docMk/>
            <pc:sldMk cId="3275289369" sldId="262"/>
            <ac:spMk id="2" creationId="{4CF8F60B-6D52-4E6C-8DAF-F9D3D57E4065}"/>
          </ac:spMkLst>
        </pc:spChg>
        <pc:spChg chg="add del">
          <ac:chgData name="乃竹 陳" userId="8d4d40c933469642" providerId="LiveId" clId="{3FF4165B-7C8F-4711-8594-28A97EEB8A1A}" dt="2020-04-30T14:59:24.388" v="559"/>
          <ac:spMkLst>
            <pc:docMk/>
            <pc:sldMk cId="3275289369" sldId="262"/>
            <ac:spMk id="7" creationId="{D009D6D5-DAC2-4A8B-A17A-E206B9012D09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3275289369" sldId="262"/>
            <ac:spMk id="10" creationId="{F51C78D6-FC55-4C2E-9A7C-F85EEA280AA5}"/>
          </ac:spMkLst>
        </pc:spChg>
        <pc:spChg chg="del">
          <ac:chgData name="乃竹 陳" userId="8d4d40c933469642" providerId="LiveId" clId="{3FF4165B-7C8F-4711-8594-28A97EEB8A1A}" dt="2020-04-30T13:19:23.774" v="50"/>
          <ac:spMkLst>
            <pc:docMk/>
            <pc:sldMk cId="3275289369" sldId="262"/>
            <ac:spMk id="12" creationId="{C926ABA4-C8CE-4D75-AC96-BAC602AFF538}"/>
          </ac:spMkLst>
        </pc:spChg>
        <pc:graphicFrameChg chg="mod ord modGraphic">
          <ac:chgData name="乃竹 陳" userId="8d4d40c933469642" providerId="LiveId" clId="{3FF4165B-7C8F-4711-8594-28A97EEB8A1A}" dt="2020-05-05T10:40:11.617" v="1022" actId="207"/>
          <ac:graphicFrameMkLst>
            <pc:docMk/>
            <pc:sldMk cId="3275289369" sldId="262"/>
            <ac:graphicFrameMk id="5" creationId="{A480141D-6779-4A9C-B077-464217C90A15}"/>
          </ac:graphicFrameMkLst>
        </pc:graphicFrameChg>
        <pc:picChg chg="add mod">
          <ac:chgData name="乃竹 陳" userId="8d4d40c933469642" providerId="LiveId" clId="{3FF4165B-7C8F-4711-8594-28A97EEB8A1A}" dt="2020-05-05T10:22:53.621" v="903" actId="1076"/>
          <ac:picMkLst>
            <pc:docMk/>
            <pc:sldMk cId="3275289369" sldId="262"/>
            <ac:picMk id="4" creationId="{0BBCC290-E764-4729-83AE-3AC3DA3133CF}"/>
          </ac:picMkLst>
        </pc:picChg>
      </pc:sldChg>
      <pc:sldChg chg="addSp delSp modSp new mod modTransition setBg modAnim delDesignElem">
        <pc:chgData name="乃竹 陳" userId="8d4d40c933469642" providerId="LiveId" clId="{3FF4165B-7C8F-4711-8594-28A97EEB8A1A}" dt="2020-05-05T10:53:07.699" v="1080"/>
        <pc:sldMkLst>
          <pc:docMk/>
          <pc:sldMk cId="49083942" sldId="263"/>
        </pc:sldMkLst>
        <pc:spChg chg="mod">
          <ac:chgData name="乃竹 陳" userId="8d4d40c933469642" providerId="LiveId" clId="{3FF4165B-7C8F-4711-8594-28A97EEB8A1A}" dt="2020-05-05T10:36:02.387" v="987" actId="1076"/>
          <ac:spMkLst>
            <pc:docMk/>
            <pc:sldMk cId="49083942" sldId="263"/>
            <ac:spMk id="2" creationId="{8EA9A30D-8142-45A6-A99E-3F710D8B6F0B}"/>
          </ac:spMkLst>
        </pc:spChg>
        <pc:spChg chg="del mod">
          <ac:chgData name="乃竹 陳" userId="8d4d40c933469642" providerId="LiveId" clId="{3FF4165B-7C8F-4711-8594-28A97EEB8A1A}" dt="2020-04-30T15:21:56.078" v="729" actId="478"/>
          <ac:spMkLst>
            <pc:docMk/>
            <pc:sldMk cId="49083942" sldId="263"/>
            <ac:spMk id="3" creationId="{692A203C-06F2-495D-B7C7-71E8DBD76B53}"/>
          </ac:spMkLst>
        </pc:spChg>
        <pc:spChg chg="add del">
          <ac:chgData name="乃竹 陳" userId="8d4d40c933469642" providerId="LiveId" clId="{3FF4165B-7C8F-4711-8594-28A97EEB8A1A}" dt="2020-04-30T13:24:16.648" v="121"/>
          <ac:spMkLst>
            <pc:docMk/>
            <pc:sldMk cId="49083942" sldId="263"/>
            <ac:spMk id="8" creationId="{B20EED73-1494-4E89-869B-E501A02B2408}"/>
          </ac:spMkLst>
        </pc:spChg>
        <pc:spChg chg="add del">
          <ac:chgData name="乃竹 陳" userId="8d4d40c933469642" providerId="LiveId" clId="{3FF4165B-7C8F-4711-8594-28A97EEB8A1A}" dt="2020-04-30T13:24:16.648" v="121"/>
          <ac:spMkLst>
            <pc:docMk/>
            <pc:sldMk cId="49083942" sldId="263"/>
            <ac:spMk id="10" creationId="{E9D7A3A2-205A-4FD7-89D2-24FA8A54EA12}"/>
          </ac:spMkLst>
        </pc:spChg>
        <pc:spChg chg="add del">
          <ac:chgData name="乃竹 陳" userId="8d4d40c933469642" providerId="LiveId" clId="{3FF4165B-7C8F-4711-8594-28A97EEB8A1A}" dt="2020-04-30T13:24:16.648" v="121"/>
          <ac:spMkLst>
            <pc:docMk/>
            <pc:sldMk cId="49083942" sldId="263"/>
            <ac:spMk id="12" creationId="{C6BFDF0B-6325-416D-926F-7141006DDBD0}"/>
          </ac:spMkLst>
        </pc:spChg>
        <pc:spChg chg="add del">
          <ac:chgData name="乃竹 陳" userId="8d4d40c933469642" providerId="LiveId" clId="{3FF4165B-7C8F-4711-8594-28A97EEB8A1A}" dt="2020-04-30T15:32:10.481" v="773"/>
          <ac:spMkLst>
            <pc:docMk/>
            <pc:sldMk cId="49083942" sldId="263"/>
            <ac:spMk id="71" creationId="{94C5663A-0CE3-4AEE-B47E-FB68D9EBFE1A}"/>
          </ac:spMkLst>
        </pc:spChg>
        <pc:picChg chg="add mod">
          <ac:chgData name="乃竹 陳" userId="8d4d40c933469642" providerId="LiveId" clId="{3FF4165B-7C8F-4711-8594-28A97EEB8A1A}" dt="2020-04-30T15:20:45.156" v="714" actId="26606"/>
          <ac:picMkLst>
            <pc:docMk/>
            <pc:sldMk cId="49083942" sldId="263"/>
            <ac:picMk id="4098" creationId="{590B6F58-7E22-422B-8D12-0C40D58CDD36}"/>
          </ac:picMkLst>
        </pc:picChg>
      </pc:sldChg>
      <pc:sldChg chg="addSp delSp modSp new mod modTransition setBg modAnim delDesignElem">
        <pc:chgData name="乃竹 陳" userId="8d4d40c933469642" providerId="LiveId" clId="{3FF4165B-7C8F-4711-8594-28A97EEB8A1A}" dt="2020-05-05T10:53:18.744" v="1081"/>
        <pc:sldMkLst>
          <pc:docMk/>
          <pc:sldMk cId="3334463404" sldId="264"/>
        </pc:sldMkLst>
        <pc:spChg chg="mod">
          <ac:chgData name="乃竹 陳" userId="8d4d40c933469642" providerId="LiveId" clId="{3FF4165B-7C8F-4711-8594-28A97EEB8A1A}" dt="2020-05-05T10:29:25.746" v="940" actId="207"/>
          <ac:spMkLst>
            <pc:docMk/>
            <pc:sldMk cId="3334463404" sldId="264"/>
            <ac:spMk id="2" creationId="{0A06E402-743E-4134-A5DC-E9BC1271CDAC}"/>
          </ac:spMkLst>
        </pc:spChg>
        <pc:spChg chg="del mod">
          <ac:chgData name="乃竹 陳" userId="8d4d40c933469642" providerId="LiveId" clId="{3FF4165B-7C8F-4711-8594-28A97EEB8A1A}" dt="2020-04-30T15:26:05.562" v="742" actId="931"/>
          <ac:spMkLst>
            <pc:docMk/>
            <pc:sldMk cId="3334463404" sldId="264"/>
            <ac:spMk id="3" creationId="{8046EC5C-2389-4C32-AA07-38E3524EB2FF}"/>
          </ac:spMkLst>
        </pc:spChg>
        <pc:spChg chg="add del">
          <ac:chgData name="乃竹 陳" userId="8d4d40c933469642" providerId="LiveId" clId="{3FF4165B-7C8F-4711-8594-28A97EEB8A1A}" dt="2020-04-30T15:25:26.399" v="738" actId="478"/>
          <ac:spMkLst>
            <pc:docMk/>
            <pc:sldMk cId="3334463404" sldId="264"/>
            <ac:spMk id="4" creationId="{ADD07408-C98C-44FD-9C0C-8C25ED6D25C0}"/>
          </ac:spMkLst>
        </pc:spChg>
        <pc:spChg chg="add del mod">
          <ac:chgData name="乃竹 陳" userId="8d4d40c933469642" providerId="LiveId" clId="{3FF4165B-7C8F-4711-8594-28A97EEB8A1A}" dt="2020-04-30T15:25:41.586" v="741" actId="478"/>
          <ac:spMkLst>
            <pc:docMk/>
            <pc:sldMk cId="3334463404" sldId="264"/>
            <ac:spMk id="5" creationId="{14ECEA88-EF60-42E1-B277-5DFD5FF3F3B8}"/>
          </ac:spMkLst>
        </pc:spChg>
        <pc:spChg chg="add del">
          <ac:chgData name="乃竹 陳" userId="8d4d40c933469642" providerId="LiveId" clId="{3FF4165B-7C8F-4711-8594-28A97EEB8A1A}" dt="2020-04-30T15:27:27.898" v="753" actId="478"/>
          <ac:spMkLst>
            <pc:docMk/>
            <pc:sldMk cId="3334463404" sldId="264"/>
            <ac:spMk id="11" creationId="{BE00F939-60F4-4BE0-A0DE-7CDCA82AEB7B}"/>
          </ac:spMkLst>
        </pc:spChg>
        <pc:spChg chg="add del">
          <ac:chgData name="乃竹 陳" userId="8d4d40c933469642" providerId="LiveId" clId="{3FF4165B-7C8F-4711-8594-28A97EEB8A1A}" dt="2020-04-30T15:32:10.481" v="773"/>
          <ac:spMkLst>
            <pc:docMk/>
            <pc:sldMk cId="3334463404" sldId="264"/>
            <ac:spMk id="14" creationId="{94C5663A-0CE3-4AEE-B47E-FB68D9EBFE1A}"/>
          </ac:spMkLst>
        </pc:spChg>
        <pc:picChg chg="add mod">
          <ac:chgData name="乃竹 陳" userId="8d4d40c933469642" providerId="LiveId" clId="{3FF4165B-7C8F-4711-8594-28A97EEB8A1A}" dt="2020-04-30T15:26:12.802" v="745" actId="26606"/>
          <ac:picMkLst>
            <pc:docMk/>
            <pc:sldMk cId="3334463404" sldId="264"/>
            <ac:picMk id="7" creationId="{CF5E8538-ECE9-4188-BAD9-7C766471EAEF}"/>
          </ac:picMkLst>
        </pc:picChg>
      </pc:sldChg>
      <pc:sldChg chg="addSp delSp modSp new mod modTransition setBg modAnim delDesignElem addCm delCm modCm">
        <pc:chgData name="乃竹 陳" userId="8d4d40c933469642" providerId="LiveId" clId="{3FF4165B-7C8F-4711-8594-28A97EEB8A1A}" dt="2020-05-05T11:08:35.326" v="1114"/>
        <pc:sldMkLst>
          <pc:docMk/>
          <pc:sldMk cId="1585166630" sldId="265"/>
        </pc:sldMkLst>
        <pc:spChg chg="mod ord">
          <ac:chgData name="乃竹 陳" userId="8d4d40c933469642" providerId="LiveId" clId="{3FF4165B-7C8F-4711-8594-28A97EEB8A1A}" dt="2020-05-05T10:47:24.761" v="1059" actId="1076"/>
          <ac:spMkLst>
            <pc:docMk/>
            <pc:sldMk cId="1585166630" sldId="265"/>
            <ac:spMk id="2" creationId="{EA9DB6B1-912E-4436-BF17-58D90EA9006E}"/>
          </ac:spMkLst>
        </pc:spChg>
        <pc:spChg chg="mod ord">
          <ac:chgData name="乃竹 陳" userId="8d4d40c933469642" providerId="LiveId" clId="{3FF4165B-7C8F-4711-8594-28A97EEB8A1A}" dt="2020-05-05T10:46:40.330" v="1058" actId="1076"/>
          <ac:spMkLst>
            <pc:docMk/>
            <pc:sldMk cId="1585166630" sldId="265"/>
            <ac:spMk id="3" creationId="{2F6A4A50-A872-4B46-B37A-EAB3127F0C4C}"/>
          </ac:spMkLst>
        </pc:spChg>
        <pc:spChg chg="add del">
          <ac:chgData name="乃竹 陳" userId="8d4d40c933469642" providerId="LiveId" clId="{3FF4165B-7C8F-4711-8594-28A97EEB8A1A}" dt="2020-05-05T10:43:26.508" v="1035" actId="478"/>
          <ac:spMkLst>
            <pc:docMk/>
            <pc:sldMk cId="1585166630" sldId="265"/>
            <ac:spMk id="4" creationId="{808C4534-93C7-48F1-BEC1-2F25022D6884}"/>
          </ac:spMkLst>
        </pc:spChg>
        <pc:spChg chg="add mod ord">
          <ac:chgData name="乃竹 陳" userId="8d4d40c933469642" providerId="LiveId" clId="{3FF4165B-7C8F-4711-8594-28A97EEB8A1A}" dt="2020-05-05T10:46:27.973" v="1056" actId="14100"/>
          <ac:spMkLst>
            <pc:docMk/>
            <pc:sldMk cId="1585166630" sldId="265"/>
            <ac:spMk id="6" creationId="{816EF761-101B-4632-969B-FB96BDFBCB6B}"/>
          </ac:spMkLst>
        </pc:spChg>
        <pc:spChg chg="add del">
          <ac:chgData name="乃竹 陳" userId="8d4d40c933469642" providerId="LiveId" clId="{3FF4165B-7C8F-4711-8594-28A97EEB8A1A}" dt="2020-05-05T10:24:27.301" v="918"/>
          <ac:spMkLst>
            <pc:docMk/>
            <pc:sldMk cId="1585166630" sldId="265"/>
            <ac:spMk id="7" creationId="{F541DB91-0B10-46D9-B34B-7BFF9602606D}"/>
          </ac:spMkLst>
        </pc:spChg>
        <pc:spChg chg="add del">
          <ac:chgData name="乃竹 陳" userId="8d4d40c933469642" providerId="LiveId" clId="{3FF4165B-7C8F-4711-8594-28A97EEB8A1A}" dt="2020-04-30T14:54:44.485" v="527" actId="26606"/>
          <ac:spMkLst>
            <pc:docMk/>
            <pc:sldMk cId="1585166630" sldId="265"/>
            <ac:spMk id="8" creationId="{17718681-A12E-49D6-9925-DD7C68176D61}"/>
          </ac:spMkLst>
        </pc:spChg>
        <pc:spChg chg="add del mod">
          <ac:chgData name="乃竹 陳" userId="8d4d40c933469642" providerId="LiveId" clId="{3FF4165B-7C8F-4711-8594-28A97EEB8A1A}" dt="2020-05-05T10:48:07.900" v="1062" actId="478"/>
          <ac:spMkLst>
            <pc:docMk/>
            <pc:sldMk cId="1585166630" sldId="265"/>
            <ac:spMk id="8" creationId="{7EDD56E1-09CF-42A4-A26E-A93264DD931A}"/>
          </ac:spMkLst>
        </pc:spChg>
        <pc:spChg chg="add">
          <ac:chgData name="乃竹 陳" userId="8d4d40c933469642" providerId="LiveId" clId="{3FF4165B-7C8F-4711-8594-28A97EEB8A1A}" dt="2020-05-05T10:24:32.164" v="919" actId="26606"/>
          <ac:spMkLst>
            <pc:docMk/>
            <pc:sldMk cId="1585166630" sldId="265"/>
            <ac:spMk id="9" creationId="{94C5663A-0CE3-4AEE-B47E-FB68D9EBFE1A}"/>
          </ac:spMkLst>
        </pc:spChg>
        <pc:spChg chg="add del">
          <ac:chgData name="乃竹 陳" userId="8d4d40c933469642" providerId="LiveId" clId="{3FF4165B-7C8F-4711-8594-28A97EEB8A1A}" dt="2020-04-30T14:54:44.485" v="527" actId="26606"/>
          <ac:spMkLst>
            <pc:docMk/>
            <pc:sldMk cId="1585166630" sldId="265"/>
            <ac:spMk id="10" creationId="{FBD77573-9EF2-4C35-8285-A1CF6FBB0EA5}"/>
          </ac:spMkLst>
        </pc:spChg>
        <pc:spChg chg="add del">
          <ac:chgData name="乃竹 陳" userId="8d4d40c933469642" providerId="LiveId" clId="{3FF4165B-7C8F-4711-8594-28A97EEB8A1A}" dt="2020-05-05T10:24:27.301" v="918"/>
          <ac:spMkLst>
            <pc:docMk/>
            <pc:sldMk cId="1585166630" sldId="265"/>
            <ac:spMk id="12" creationId="{9CF7FE1C-8BC5-4B0C-A2BC-93AB72C90FDD}"/>
          </ac:spMkLst>
        </pc:spChg>
        <pc:spChg chg="add del">
          <ac:chgData name="乃竹 陳" userId="8d4d40c933469642" providerId="LiveId" clId="{3FF4165B-7C8F-4711-8594-28A97EEB8A1A}" dt="2020-04-30T14:59:24.388" v="559"/>
          <ac:spMkLst>
            <pc:docMk/>
            <pc:sldMk cId="1585166630" sldId="265"/>
            <ac:spMk id="15" creationId="{94C5663A-0CE3-4AEE-B47E-FB68D9EBFE1A}"/>
          </ac:spMkLst>
        </pc:spChg>
        <pc:picChg chg="add mod">
          <ac:chgData name="乃竹 陳" userId="8d4d40c933469642" providerId="LiveId" clId="{3FF4165B-7C8F-4711-8594-28A97EEB8A1A}" dt="2020-05-05T10:46:22.867" v="1055" actId="1076"/>
          <ac:picMkLst>
            <pc:docMk/>
            <pc:sldMk cId="1585166630" sldId="265"/>
            <ac:picMk id="5" creationId="{62287F3C-9F55-486A-BFFE-4955B2D75D24}"/>
          </ac:picMkLst>
        </pc:picChg>
      </pc:sldChg>
      <pc:sldChg chg="new del">
        <pc:chgData name="乃竹 陳" userId="8d4d40c933469642" providerId="LiveId" clId="{3FF4165B-7C8F-4711-8594-28A97EEB8A1A}" dt="2020-05-05T10:51:01.571" v="1064" actId="47"/>
        <pc:sldMkLst>
          <pc:docMk/>
          <pc:sldMk cId="826873132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C8177-41B8-4954-A52D-EC15FA2F09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ECFFCC-BD5D-49ED-AD37-C83FC62114FD}">
      <dgm:prSet/>
      <dgm:spPr/>
      <dgm:t>
        <a:bodyPr/>
        <a:lstStyle/>
        <a:p>
          <a:r>
            <a:rPr lang="zh-TW" dirty="0">
              <a:solidFill>
                <a:schemeClr val="accent6">
                  <a:lumMod val="20000"/>
                  <a:lumOff val="80000"/>
                </a:schemeClr>
              </a:solidFill>
            </a:rPr>
            <a:t>德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­­­­­­­-107</a:t>
          </a:r>
          <a:r>
            <a:rPr lang="zh-TW" dirty="0">
              <a:solidFill>
                <a:schemeClr val="accent6">
                  <a:lumMod val="20000"/>
                  <a:lumOff val="80000"/>
                </a:schemeClr>
              </a:solidFill>
            </a:rPr>
            <a:t>、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109</a:t>
          </a:r>
          <a:r>
            <a:rPr lang="zh-TW" dirty="0">
              <a:solidFill>
                <a:schemeClr val="accent6">
                  <a:lumMod val="20000"/>
                  <a:lumOff val="80000"/>
                </a:schemeClr>
              </a:solidFill>
            </a:rPr>
            <a:t>年區模範 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108</a:t>
          </a:r>
          <a:r>
            <a:rPr lang="zh-TW" dirty="0">
              <a:solidFill>
                <a:schemeClr val="accent6">
                  <a:lumMod val="20000"/>
                  <a:lumOff val="80000"/>
                </a:schemeClr>
              </a:solidFill>
            </a:rPr>
            <a:t>年校模範生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16BAE32-1572-4FEA-B4F0-F8CDBB643E58}" type="parTrans" cxnId="{8AB30C82-105C-4981-8E64-13BD31C716B7}">
      <dgm:prSet/>
      <dgm:spPr/>
      <dgm:t>
        <a:bodyPr/>
        <a:lstStyle/>
        <a:p>
          <a:endParaRPr lang="en-US"/>
        </a:p>
      </dgm:t>
    </dgm:pt>
    <dgm:pt modelId="{5133306B-D91B-4A3F-BFEC-38D820280463}" type="sibTrans" cxnId="{8AB30C82-105C-4981-8E64-13BD31C716B7}">
      <dgm:prSet/>
      <dgm:spPr/>
      <dgm:t>
        <a:bodyPr/>
        <a:lstStyle/>
        <a:p>
          <a:endParaRPr lang="en-US"/>
        </a:p>
      </dgm:t>
    </dgm:pt>
    <dgm:pt modelId="{FD0A6E63-281F-4440-B70C-4BE1821A9848}">
      <dgm:prSet/>
      <dgm:spPr/>
      <dgm:t>
        <a:bodyPr/>
        <a:lstStyle/>
        <a:p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智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­­-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一至五年級學習成績優異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8A49D6AA-ED23-4120-AEA9-D32FC0CC1A6E}" type="parTrans" cxnId="{BA5D9A07-C327-4A18-92A9-DF434356A72A}">
      <dgm:prSet/>
      <dgm:spPr/>
      <dgm:t>
        <a:bodyPr/>
        <a:lstStyle/>
        <a:p>
          <a:endParaRPr lang="en-US"/>
        </a:p>
      </dgm:t>
    </dgm:pt>
    <dgm:pt modelId="{C11E0227-E574-4A24-89E9-6480442BF7F6}" type="sibTrans" cxnId="{BA5D9A07-C327-4A18-92A9-DF434356A72A}">
      <dgm:prSet/>
      <dgm:spPr/>
      <dgm:t>
        <a:bodyPr/>
        <a:lstStyle/>
        <a:p>
          <a:endParaRPr lang="en-US"/>
        </a:p>
      </dgm:t>
    </dgm:pt>
    <dgm:pt modelId="{0F3CAC5C-2DFC-4131-B1DF-1E59379E00FC}" type="pres">
      <dgm:prSet presAssocID="{251C8177-41B8-4954-A52D-EC15FA2F0973}" presName="linear" presStyleCnt="0">
        <dgm:presLayoutVars>
          <dgm:animLvl val="lvl"/>
          <dgm:resizeHandles val="exact"/>
        </dgm:presLayoutVars>
      </dgm:prSet>
      <dgm:spPr/>
    </dgm:pt>
    <dgm:pt modelId="{02FE0885-31EA-44B7-989D-D3F20722682A}" type="pres">
      <dgm:prSet presAssocID="{96ECFFCC-BD5D-49ED-AD37-C83FC62114FD}" presName="parentText" presStyleLbl="node1" presStyleIdx="0" presStyleCnt="2" custLinFactNeighborX="-388" custLinFactNeighborY="-73016">
        <dgm:presLayoutVars>
          <dgm:chMax val="0"/>
          <dgm:bulletEnabled val="1"/>
        </dgm:presLayoutVars>
      </dgm:prSet>
      <dgm:spPr/>
    </dgm:pt>
    <dgm:pt modelId="{E1C27710-B936-4056-8332-B71717C3CF46}" type="pres">
      <dgm:prSet presAssocID="{5133306B-D91B-4A3F-BFEC-38D820280463}" presName="spacer" presStyleCnt="0"/>
      <dgm:spPr/>
    </dgm:pt>
    <dgm:pt modelId="{F8DD3AF1-EB38-4094-9730-61139AD01FB2}" type="pres">
      <dgm:prSet presAssocID="{FD0A6E63-281F-4440-B70C-4BE1821A9848}" presName="parentText" presStyleLbl="node1" presStyleIdx="1" presStyleCnt="2" custLinFactY="32491" custLinFactNeighborX="-4181" custLinFactNeighborY="100000">
        <dgm:presLayoutVars>
          <dgm:chMax val="0"/>
          <dgm:bulletEnabled val="1"/>
        </dgm:presLayoutVars>
      </dgm:prSet>
      <dgm:spPr/>
    </dgm:pt>
  </dgm:ptLst>
  <dgm:cxnLst>
    <dgm:cxn modelId="{BA5D9A07-C327-4A18-92A9-DF434356A72A}" srcId="{251C8177-41B8-4954-A52D-EC15FA2F0973}" destId="{FD0A6E63-281F-4440-B70C-4BE1821A9848}" srcOrd="1" destOrd="0" parTransId="{8A49D6AA-ED23-4120-AEA9-D32FC0CC1A6E}" sibTransId="{C11E0227-E574-4A24-89E9-6480442BF7F6}"/>
    <dgm:cxn modelId="{0ED57C76-1245-4D56-B06C-2E5F7AA6155D}" type="presOf" srcId="{251C8177-41B8-4954-A52D-EC15FA2F0973}" destId="{0F3CAC5C-2DFC-4131-B1DF-1E59379E00FC}" srcOrd="0" destOrd="0" presId="urn:microsoft.com/office/officeart/2005/8/layout/vList2"/>
    <dgm:cxn modelId="{36630C7F-5894-4A6F-A06B-84D3CD8A7616}" type="presOf" srcId="{FD0A6E63-281F-4440-B70C-4BE1821A9848}" destId="{F8DD3AF1-EB38-4094-9730-61139AD01FB2}" srcOrd="0" destOrd="0" presId="urn:microsoft.com/office/officeart/2005/8/layout/vList2"/>
    <dgm:cxn modelId="{8AB30C82-105C-4981-8E64-13BD31C716B7}" srcId="{251C8177-41B8-4954-A52D-EC15FA2F0973}" destId="{96ECFFCC-BD5D-49ED-AD37-C83FC62114FD}" srcOrd="0" destOrd="0" parTransId="{216BAE32-1572-4FEA-B4F0-F8CDBB643E58}" sibTransId="{5133306B-D91B-4A3F-BFEC-38D820280463}"/>
    <dgm:cxn modelId="{112F5FE3-B14F-4A26-974D-E9A77B8101C6}" type="presOf" srcId="{96ECFFCC-BD5D-49ED-AD37-C83FC62114FD}" destId="{02FE0885-31EA-44B7-989D-D3F20722682A}" srcOrd="0" destOrd="0" presId="urn:microsoft.com/office/officeart/2005/8/layout/vList2"/>
    <dgm:cxn modelId="{7B9C221A-5478-48B2-B135-B07DB9ABD84F}" type="presParOf" srcId="{0F3CAC5C-2DFC-4131-B1DF-1E59379E00FC}" destId="{02FE0885-31EA-44B7-989D-D3F20722682A}" srcOrd="0" destOrd="0" presId="urn:microsoft.com/office/officeart/2005/8/layout/vList2"/>
    <dgm:cxn modelId="{834B7700-FFC5-49E0-9266-6C340E27DD84}" type="presParOf" srcId="{0F3CAC5C-2DFC-4131-B1DF-1E59379E00FC}" destId="{E1C27710-B936-4056-8332-B71717C3CF46}" srcOrd="1" destOrd="0" presId="urn:microsoft.com/office/officeart/2005/8/layout/vList2"/>
    <dgm:cxn modelId="{880E264B-59F2-4D7D-AF38-F75D639421DC}" type="presParOf" srcId="{0F3CAC5C-2DFC-4131-B1DF-1E59379E00FC}" destId="{F8DD3AF1-EB38-4094-9730-61139AD01FB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09B00-88EB-4AA7-8593-F9DCF7E8D08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776CA8-5FAF-4DB2-B6D9-3DC8ECD71B4E}">
      <dgm:prSet/>
      <dgm:spPr/>
      <dgm:t>
        <a:bodyPr/>
        <a:lstStyle/>
        <a:p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體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-107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年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Say Hello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網路舞蹈創意競賽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優選獎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 2019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年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IDO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中國舞蹈大賽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第二名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  <a:p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 2019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年 韓國全球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IDO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舞蹈大賽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第二名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gm:t>
    </dgm:pt>
    <dgm:pt modelId="{4D2E14F9-CFA5-4D5F-B0C1-05BA4E2D51F9}" type="parTrans" cxnId="{0251F0DB-2278-49A9-A302-366B2C574CB9}">
      <dgm:prSet/>
      <dgm:spPr/>
      <dgm:t>
        <a:bodyPr/>
        <a:lstStyle/>
        <a:p>
          <a:endParaRPr lang="en-US"/>
        </a:p>
      </dgm:t>
    </dgm:pt>
    <dgm:pt modelId="{205AE243-08AA-4299-ADBD-200719481F9C}" type="sibTrans" cxnId="{0251F0DB-2278-49A9-A302-366B2C574CB9}">
      <dgm:prSet/>
      <dgm:spPr/>
      <dgm:t>
        <a:bodyPr/>
        <a:lstStyle/>
        <a:p>
          <a:endParaRPr lang="en-US"/>
        </a:p>
      </dgm:t>
    </dgm:pt>
    <dgm:pt modelId="{AC328AE1-4C19-4FAE-B4D0-39626260E777}">
      <dgm:prSet/>
      <dgm:spPr/>
      <dgm:t>
        <a:bodyPr/>
        <a:lstStyle/>
        <a:p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群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-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曾自願單任班長、副班長、風紀股長等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C197E6F-A806-4D32-82BC-3519F4B6B21E}" type="parTrans" cxnId="{71658E10-760C-4B65-9EF5-0C7A64669587}">
      <dgm:prSet/>
      <dgm:spPr/>
      <dgm:t>
        <a:bodyPr/>
        <a:lstStyle/>
        <a:p>
          <a:endParaRPr lang="en-US"/>
        </a:p>
      </dgm:t>
    </dgm:pt>
    <dgm:pt modelId="{5469E1D8-D7A9-433B-B640-AA2CBF6CB50F}" type="sibTrans" cxnId="{71658E10-760C-4B65-9EF5-0C7A64669587}">
      <dgm:prSet/>
      <dgm:spPr/>
      <dgm:t>
        <a:bodyPr/>
        <a:lstStyle/>
        <a:p>
          <a:endParaRPr lang="en-US"/>
        </a:p>
      </dgm:t>
    </dgm:pt>
    <dgm:pt modelId="{0367F737-2830-48D7-A0BF-76CFDF4A39F7}" type="pres">
      <dgm:prSet presAssocID="{DB709B00-88EB-4AA7-8593-F9DCF7E8D084}" presName="linear" presStyleCnt="0">
        <dgm:presLayoutVars>
          <dgm:animLvl val="lvl"/>
          <dgm:resizeHandles val="exact"/>
        </dgm:presLayoutVars>
      </dgm:prSet>
      <dgm:spPr/>
    </dgm:pt>
    <dgm:pt modelId="{A9402548-7152-4B85-A91B-B7CBBA3BAC58}" type="pres">
      <dgm:prSet presAssocID="{EF776CA8-5FAF-4DB2-B6D9-3DC8ECD71B4E}" presName="parentText" presStyleLbl="node1" presStyleIdx="0" presStyleCnt="2" custLinFactY="-96214" custLinFactNeighborX="-45831" custLinFactNeighborY="-100000">
        <dgm:presLayoutVars>
          <dgm:chMax val="0"/>
          <dgm:bulletEnabled val="1"/>
        </dgm:presLayoutVars>
      </dgm:prSet>
      <dgm:spPr/>
    </dgm:pt>
    <dgm:pt modelId="{EC72856A-0F79-47FC-A980-AFC1555C8BAB}" type="pres">
      <dgm:prSet presAssocID="{205AE243-08AA-4299-ADBD-200719481F9C}" presName="spacer" presStyleCnt="0"/>
      <dgm:spPr/>
    </dgm:pt>
    <dgm:pt modelId="{1E45C453-A23D-43DA-8BA6-714D3C6A847F}" type="pres">
      <dgm:prSet presAssocID="{AC328AE1-4C19-4FAE-B4D0-39626260E777}" presName="parentText" presStyleLbl="node1" presStyleIdx="1" presStyleCnt="2" custLinFactNeighborX="-4476" custLinFactNeighborY="42474">
        <dgm:presLayoutVars>
          <dgm:chMax val="0"/>
          <dgm:bulletEnabled val="1"/>
        </dgm:presLayoutVars>
      </dgm:prSet>
      <dgm:spPr/>
    </dgm:pt>
  </dgm:ptLst>
  <dgm:cxnLst>
    <dgm:cxn modelId="{71658E10-760C-4B65-9EF5-0C7A64669587}" srcId="{DB709B00-88EB-4AA7-8593-F9DCF7E8D084}" destId="{AC328AE1-4C19-4FAE-B4D0-39626260E777}" srcOrd="1" destOrd="0" parTransId="{9C197E6F-A806-4D32-82BC-3519F4B6B21E}" sibTransId="{5469E1D8-D7A9-433B-B640-AA2CBF6CB50F}"/>
    <dgm:cxn modelId="{69423814-EECC-48B6-B04F-7134667C1DDD}" type="presOf" srcId="{EF776CA8-5FAF-4DB2-B6D9-3DC8ECD71B4E}" destId="{A9402548-7152-4B85-A91B-B7CBBA3BAC58}" srcOrd="0" destOrd="0" presId="urn:microsoft.com/office/officeart/2005/8/layout/vList2"/>
    <dgm:cxn modelId="{22BBC96F-1812-4646-912B-861FE0E5B90F}" type="presOf" srcId="{DB709B00-88EB-4AA7-8593-F9DCF7E8D084}" destId="{0367F737-2830-48D7-A0BF-76CFDF4A39F7}" srcOrd="0" destOrd="0" presId="urn:microsoft.com/office/officeart/2005/8/layout/vList2"/>
    <dgm:cxn modelId="{5F0A6CAC-623F-4093-A372-2210C7073299}" type="presOf" srcId="{AC328AE1-4C19-4FAE-B4D0-39626260E777}" destId="{1E45C453-A23D-43DA-8BA6-714D3C6A847F}" srcOrd="0" destOrd="0" presId="urn:microsoft.com/office/officeart/2005/8/layout/vList2"/>
    <dgm:cxn modelId="{0251F0DB-2278-49A9-A302-366B2C574CB9}" srcId="{DB709B00-88EB-4AA7-8593-F9DCF7E8D084}" destId="{EF776CA8-5FAF-4DB2-B6D9-3DC8ECD71B4E}" srcOrd="0" destOrd="0" parTransId="{4D2E14F9-CFA5-4D5F-B0C1-05BA4E2D51F9}" sibTransId="{205AE243-08AA-4299-ADBD-200719481F9C}"/>
    <dgm:cxn modelId="{24FA49F8-7132-4605-B2DA-1A4C004E1DE8}" type="presParOf" srcId="{0367F737-2830-48D7-A0BF-76CFDF4A39F7}" destId="{A9402548-7152-4B85-A91B-B7CBBA3BAC58}" srcOrd="0" destOrd="0" presId="urn:microsoft.com/office/officeart/2005/8/layout/vList2"/>
    <dgm:cxn modelId="{AFAEB1B6-F663-4203-8A38-769CFFBD7991}" type="presParOf" srcId="{0367F737-2830-48D7-A0BF-76CFDF4A39F7}" destId="{EC72856A-0F79-47FC-A980-AFC1555C8BAB}" srcOrd="1" destOrd="0" presId="urn:microsoft.com/office/officeart/2005/8/layout/vList2"/>
    <dgm:cxn modelId="{E0EB821F-56EE-4702-A609-328168987356}" type="presParOf" srcId="{0367F737-2830-48D7-A0BF-76CFDF4A39F7}" destId="{1E45C453-A23D-43DA-8BA6-714D3C6A84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5D562-8A82-46DE-859C-6F5D7F5A46E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316B75-FD41-4CDE-9E2C-7E61A7BBA832}">
      <dgm:prSet/>
      <dgm:spPr/>
      <dgm:t>
        <a:bodyPr/>
        <a:lstStyle/>
        <a:p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美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-106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年 桃園水之美繪畫比賽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第一名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gm:t>
    </dgm:pt>
    <dgm:pt modelId="{23A9226E-C5E8-48E5-8CCC-A6946428D36A}" type="parTrans" cxnId="{53F8AF2A-42AF-4F7D-9722-B8163AF95001}">
      <dgm:prSet/>
      <dgm:spPr/>
      <dgm:t>
        <a:bodyPr/>
        <a:lstStyle/>
        <a:p>
          <a:endParaRPr lang="en-US"/>
        </a:p>
      </dgm:t>
    </dgm:pt>
    <dgm:pt modelId="{E9C8CDAA-FEF9-4E22-BB6C-E78737C780C7}" type="sibTrans" cxnId="{53F8AF2A-42AF-4F7D-9722-B8163AF95001}">
      <dgm:prSet/>
      <dgm:spPr/>
      <dgm:t>
        <a:bodyPr/>
        <a:lstStyle/>
        <a:p>
          <a:endParaRPr lang="en-US"/>
        </a:p>
      </dgm:t>
    </dgm:pt>
    <dgm:pt modelId="{526FDCEB-675A-47FC-A9A5-D78CA9047DDC}">
      <dgm:prSet/>
      <dgm:spPr/>
      <dgm:t>
        <a:bodyPr/>
        <a:lstStyle/>
        <a:p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106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年 中壢國小我與母親繪畫比賽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第一名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gm:t>
    </dgm:pt>
    <dgm:pt modelId="{D3454A60-359C-459D-A1E3-EE622B702F89}" type="parTrans" cxnId="{8BB41D6E-3B3F-4FC0-886F-1F4C78A500C6}">
      <dgm:prSet/>
      <dgm:spPr/>
      <dgm:t>
        <a:bodyPr/>
        <a:lstStyle/>
        <a:p>
          <a:endParaRPr lang="en-US"/>
        </a:p>
      </dgm:t>
    </dgm:pt>
    <dgm:pt modelId="{C05CFAEE-8C68-453E-B646-B921AFE47E11}" type="sibTrans" cxnId="{8BB41D6E-3B3F-4FC0-886F-1F4C78A500C6}">
      <dgm:prSet/>
      <dgm:spPr/>
      <dgm:t>
        <a:bodyPr/>
        <a:lstStyle/>
        <a:p>
          <a:endParaRPr lang="en-US"/>
        </a:p>
      </dgm:t>
    </dgm:pt>
    <dgm:pt modelId="{225893F1-316E-4108-896C-73DAE0CD4C20}">
      <dgm:prSet/>
      <dgm:spPr/>
      <dgm:t>
        <a:bodyPr/>
        <a:lstStyle/>
        <a:p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2017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年 第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49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屆世界兒童畫展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佳作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gm:t>
    </dgm:pt>
    <dgm:pt modelId="{F4EE01E3-F013-491E-9A07-603BA9036959}" type="parTrans" cxnId="{6277BABB-DA31-4FE0-92C9-F4D7785A8481}">
      <dgm:prSet/>
      <dgm:spPr/>
      <dgm:t>
        <a:bodyPr/>
        <a:lstStyle/>
        <a:p>
          <a:endParaRPr lang="en-US"/>
        </a:p>
      </dgm:t>
    </dgm:pt>
    <dgm:pt modelId="{7512C52D-E0F1-4C2D-94D6-3825D3F6DC6F}" type="sibTrans" cxnId="{6277BABB-DA31-4FE0-92C9-F4D7785A8481}">
      <dgm:prSet/>
      <dgm:spPr/>
      <dgm:t>
        <a:bodyPr/>
        <a:lstStyle/>
        <a:p>
          <a:endParaRPr lang="en-US"/>
        </a:p>
      </dgm:t>
    </dgm:pt>
    <dgm:pt modelId="{2EA09522-6317-474D-9D61-388A0558C9A1}">
      <dgm:prSet/>
      <dgm:spPr/>
      <dgm:t>
        <a:bodyPr/>
        <a:lstStyle/>
        <a:p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107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年 中壢國小交通安全教育比賽標語設計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優選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gm:t>
    </dgm:pt>
    <dgm:pt modelId="{88CA93CD-C8A4-4725-B83B-AD32C6C64B19}" type="parTrans" cxnId="{7D2B0EB7-CD88-4C61-82BC-EC6499AB56A3}">
      <dgm:prSet/>
      <dgm:spPr/>
      <dgm:t>
        <a:bodyPr/>
        <a:lstStyle/>
        <a:p>
          <a:endParaRPr lang="en-US"/>
        </a:p>
      </dgm:t>
    </dgm:pt>
    <dgm:pt modelId="{BA2F27DC-70E4-4E61-93E1-10A730DCEEFD}" type="sibTrans" cxnId="{7D2B0EB7-CD88-4C61-82BC-EC6499AB56A3}">
      <dgm:prSet/>
      <dgm:spPr/>
      <dgm:t>
        <a:bodyPr/>
        <a:lstStyle/>
        <a:p>
          <a:endParaRPr lang="en-US"/>
        </a:p>
      </dgm:t>
    </dgm:pt>
    <dgm:pt modelId="{8BF5EDAB-70D6-4104-B027-1AA40B9E9271}">
      <dgm:prSet/>
      <dgm:spPr/>
      <dgm:t>
        <a:bodyPr/>
        <a:lstStyle/>
        <a:p>
          <a:r>
            <a:rPr lang="zh-TW"/>
            <a:t>學生美術繪畫</a:t>
          </a:r>
          <a:r>
            <a:rPr lang="en-US"/>
            <a:t>(</a:t>
          </a:r>
          <a:r>
            <a:rPr lang="zh-TW"/>
            <a:t>佳作</a:t>
          </a:r>
          <a:r>
            <a:rPr lang="en-US"/>
            <a:t>)  </a:t>
          </a:r>
        </a:p>
      </dgm:t>
    </dgm:pt>
    <dgm:pt modelId="{A2A9D802-E25E-4F4E-B2E1-EEFDBC9D78B8}" type="parTrans" cxnId="{8109B7C0-5581-4DB9-B33C-84D6CB983510}">
      <dgm:prSet/>
      <dgm:spPr/>
      <dgm:t>
        <a:bodyPr/>
        <a:lstStyle/>
        <a:p>
          <a:endParaRPr lang="en-US"/>
        </a:p>
      </dgm:t>
    </dgm:pt>
    <dgm:pt modelId="{9E2CB02E-9435-4C1C-AFD6-852F24AAB14F}" type="sibTrans" cxnId="{8109B7C0-5581-4DB9-B33C-84D6CB983510}">
      <dgm:prSet/>
      <dgm:spPr/>
      <dgm:t>
        <a:bodyPr/>
        <a:lstStyle/>
        <a:p>
          <a:endParaRPr lang="en-US"/>
        </a:p>
      </dgm:t>
    </dgm:pt>
    <dgm:pt modelId="{484275A1-04BB-47D5-BB1A-0C47FBD28EC9}">
      <dgm:prSet/>
      <dgm:spPr/>
      <dgm:t>
        <a:bodyPr/>
        <a:lstStyle/>
        <a:p>
          <a:r>
            <a:rPr lang="zh-TW"/>
            <a:t>國泰</a:t>
          </a:r>
          <a:r>
            <a:rPr lang="en-US"/>
            <a:t>42</a:t>
          </a:r>
          <a:r>
            <a:rPr lang="zh-TW"/>
            <a:t>屆兒童繪畫</a:t>
          </a:r>
          <a:r>
            <a:rPr lang="en-US"/>
            <a:t>(</a:t>
          </a:r>
          <a:r>
            <a:rPr lang="zh-TW"/>
            <a:t>佳作</a:t>
          </a:r>
          <a:r>
            <a:rPr lang="en-US"/>
            <a:t>)</a:t>
          </a:r>
        </a:p>
      </dgm:t>
    </dgm:pt>
    <dgm:pt modelId="{74B54013-9311-4EB4-85E1-443159813D19}" type="parTrans" cxnId="{DCC5615C-5117-4EC3-8B5F-D16EEC06E987}">
      <dgm:prSet/>
      <dgm:spPr/>
      <dgm:t>
        <a:bodyPr/>
        <a:lstStyle/>
        <a:p>
          <a:endParaRPr lang="en-US"/>
        </a:p>
      </dgm:t>
    </dgm:pt>
    <dgm:pt modelId="{96D443BB-EF91-4F56-AD54-958D18548000}" type="sibTrans" cxnId="{DCC5615C-5117-4EC3-8B5F-D16EEC06E987}">
      <dgm:prSet/>
      <dgm:spPr/>
      <dgm:t>
        <a:bodyPr/>
        <a:lstStyle/>
        <a:p>
          <a:endParaRPr lang="en-US"/>
        </a:p>
      </dgm:t>
    </dgm:pt>
    <dgm:pt modelId="{BAB100B3-E31D-4751-BFA0-1BDE10017B91}">
      <dgm:prSet/>
      <dgm:spPr/>
      <dgm:t>
        <a:bodyPr/>
        <a:lstStyle/>
        <a:p>
          <a:r>
            <a:rPr lang="zh-TW"/>
            <a:t>慈護宮寫生比賽</a:t>
          </a:r>
          <a:r>
            <a:rPr lang="en-US"/>
            <a:t>(</a:t>
          </a:r>
          <a:r>
            <a:rPr lang="zh-TW"/>
            <a:t>銀牌獎</a:t>
          </a:r>
          <a:r>
            <a:rPr lang="en-US"/>
            <a:t>) </a:t>
          </a:r>
        </a:p>
      </dgm:t>
    </dgm:pt>
    <dgm:pt modelId="{220BE6BF-8287-49C0-80C0-D3F47021AF9E}" type="parTrans" cxnId="{2109ADE9-485C-4891-BB79-CC47B164D2A8}">
      <dgm:prSet/>
      <dgm:spPr/>
      <dgm:t>
        <a:bodyPr/>
        <a:lstStyle/>
        <a:p>
          <a:endParaRPr lang="en-US"/>
        </a:p>
      </dgm:t>
    </dgm:pt>
    <dgm:pt modelId="{53454E80-724C-4A82-85D8-82A8FEA49C36}" type="sibTrans" cxnId="{2109ADE9-485C-4891-BB79-CC47B164D2A8}">
      <dgm:prSet/>
      <dgm:spPr/>
      <dgm:t>
        <a:bodyPr/>
        <a:lstStyle/>
        <a:p>
          <a:endParaRPr lang="en-US"/>
        </a:p>
      </dgm:t>
    </dgm:pt>
    <dgm:pt modelId="{2182A715-A558-474B-9105-F55DB00D83E6}">
      <dgm:prSet custT="1"/>
      <dgm:spPr/>
      <dgm:t>
        <a:bodyPr/>
        <a:lstStyle/>
        <a:p>
          <a:r>
            <a:rPr lang="zh-TW" sz="1600" dirty="0"/>
            <a:t>桃園市樹裏行間繪畫</a:t>
          </a:r>
          <a:r>
            <a:rPr lang="en-US" sz="1600" dirty="0"/>
            <a:t>(</a:t>
          </a:r>
          <a:r>
            <a:rPr lang="zh-TW" sz="1600" dirty="0"/>
            <a:t>佳作</a:t>
          </a:r>
          <a:r>
            <a:rPr lang="en-US" sz="1600" dirty="0"/>
            <a:t>)</a:t>
          </a:r>
          <a:r>
            <a:rPr lang="zh-TW" sz="1600" dirty="0"/>
            <a:t>特殊表現</a:t>
          </a:r>
          <a:r>
            <a:rPr lang="en-US" sz="1600" dirty="0"/>
            <a:t>-</a:t>
          </a:r>
          <a:r>
            <a:rPr lang="zh-TW" sz="1600" dirty="0"/>
            <a:t>大愛電視台駐校小記者</a:t>
          </a:r>
          <a:r>
            <a:rPr lang="en-US" sz="1600" dirty="0"/>
            <a:t> </a:t>
          </a:r>
        </a:p>
      </dgm:t>
    </dgm:pt>
    <dgm:pt modelId="{AAED3013-341C-4139-BF0E-797D18F28983}" type="parTrans" cxnId="{B3ADD8D0-085C-4F83-A33C-16F2631B9027}">
      <dgm:prSet/>
      <dgm:spPr/>
      <dgm:t>
        <a:bodyPr/>
        <a:lstStyle/>
        <a:p>
          <a:endParaRPr lang="en-US"/>
        </a:p>
      </dgm:t>
    </dgm:pt>
    <dgm:pt modelId="{50A94FC4-4F06-4268-AB0E-F95FE0269F2D}" type="sibTrans" cxnId="{B3ADD8D0-085C-4F83-A33C-16F2631B9027}">
      <dgm:prSet/>
      <dgm:spPr/>
      <dgm:t>
        <a:bodyPr/>
        <a:lstStyle/>
        <a:p>
          <a:endParaRPr lang="en-US"/>
        </a:p>
      </dgm:t>
    </dgm:pt>
    <dgm:pt modelId="{25A85B2A-52C7-4EA1-9594-C671BFB5C4A4}">
      <dgm:prSet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105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兒童節街頭藝人舞蹈許可達人秀 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DEA9BA2-CAC8-4681-8715-A358B67D2CD1}" type="parTrans" cxnId="{69BE2B7B-7279-4B95-839E-F07D809A82EF}">
      <dgm:prSet/>
      <dgm:spPr/>
      <dgm:t>
        <a:bodyPr/>
        <a:lstStyle/>
        <a:p>
          <a:endParaRPr lang="en-US"/>
        </a:p>
      </dgm:t>
    </dgm:pt>
    <dgm:pt modelId="{94F43FB0-0D4C-4701-BA7E-E8B26054A226}" type="sibTrans" cxnId="{69BE2B7B-7279-4B95-839E-F07D809A82EF}">
      <dgm:prSet/>
      <dgm:spPr/>
      <dgm:t>
        <a:bodyPr/>
        <a:lstStyle/>
        <a:p>
          <a:endParaRPr lang="en-US"/>
        </a:p>
      </dgm:t>
    </dgm:pt>
    <dgm:pt modelId="{A00FEA4C-192C-4D62-85E5-91906913275A}">
      <dgm:prSet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2018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年希朵夫盃鋼琴大賽四手聯彈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 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第二名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</a:p>
      </dgm:t>
    </dgm:pt>
    <dgm:pt modelId="{5C577E9F-D6D8-4CDD-B637-EEC44409DCE1}" type="parTrans" cxnId="{189DE372-898F-4C8E-BFBD-3D23AF726C6B}">
      <dgm:prSet/>
      <dgm:spPr/>
      <dgm:t>
        <a:bodyPr/>
        <a:lstStyle/>
        <a:p>
          <a:endParaRPr lang="en-US"/>
        </a:p>
      </dgm:t>
    </dgm:pt>
    <dgm:pt modelId="{33ECAE45-AE70-4F8A-95CF-DD3CC23E003A}" type="sibTrans" cxnId="{189DE372-898F-4C8E-BFBD-3D23AF726C6B}">
      <dgm:prSet/>
      <dgm:spPr/>
      <dgm:t>
        <a:bodyPr/>
        <a:lstStyle/>
        <a:p>
          <a:endParaRPr lang="en-US"/>
        </a:p>
      </dgm:t>
    </dgm:pt>
    <dgm:pt modelId="{6B175372-62E2-44B6-AA48-C951B914CDC0}">
      <dgm:prSet/>
      <dgm:spPr/>
      <dgm:t>
        <a:bodyPr/>
        <a:lstStyle/>
        <a:p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壢小金幣全五年級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 </a:t>
          </a:r>
        </a:p>
      </dgm:t>
    </dgm:pt>
    <dgm:pt modelId="{2633990F-F01D-44B2-B045-4FA447DD2D31}" type="parTrans" cxnId="{E4837BB8-BF06-42FE-99A6-085809A518D6}">
      <dgm:prSet/>
      <dgm:spPr/>
      <dgm:t>
        <a:bodyPr/>
        <a:lstStyle/>
        <a:p>
          <a:endParaRPr lang="en-US"/>
        </a:p>
      </dgm:t>
    </dgm:pt>
    <dgm:pt modelId="{C62804C9-0ED6-4B87-8A3C-BCF9052B1BB0}" type="sibTrans" cxnId="{E4837BB8-BF06-42FE-99A6-085809A518D6}">
      <dgm:prSet/>
      <dgm:spPr/>
      <dgm:t>
        <a:bodyPr/>
        <a:lstStyle/>
        <a:p>
          <a:endParaRPr lang="en-US"/>
        </a:p>
      </dgm:t>
    </dgm:pt>
    <dgm:pt modelId="{64280FDC-69C1-4B26-9AEF-12CA294FAE39}">
      <dgm:prSet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105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國語演說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 106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三年級字音字形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)107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年國語演說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第二名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 108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年國語演說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</a:p>
      </dgm:t>
    </dgm:pt>
    <dgm:pt modelId="{E2F76470-C42F-4282-8C9D-A0CE2BC37771}" type="parTrans" cxnId="{8D4E3ACC-EF6F-4395-8551-B7D4B48C2D43}">
      <dgm:prSet/>
      <dgm:spPr/>
      <dgm:t>
        <a:bodyPr/>
        <a:lstStyle/>
        <a:p>
          <a:endParaRPr lang="en-US"/>
        </a:p>
      </dgm:t>
    </dgm:pt>
    <dgm:pt modelId="{2D40D402-D051-4D69-9DFD-943CCE53B44A}" type="sibTrans" cxnId="{8D4E3ACC-EF6F-4395-8551-B7D4B48C2D43}">
      <dgm:prSet/>
      <dgm:spPr/>
      <dgm:t>
        <a:bodyPr/>
        <a:lstStyle/>
        <a:p>
          <a:endParaRPr lang="en-US"/>
        </a:p>
      </dgm:t>
    </dgm:pt>
    <dgm:pt modelId="{7F5EB1A3-E5C9-4E64-A3AF-C7988C6EADB1}">
      <dgm:prSet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108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作文比賽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第三名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入選聯合盃、溫世仁盃決賽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5FD99CF-032B-4609-8E6C-4BCBB406B755}" type="parTrans" cxnId="{D409DFBB-E248-4D08-A0BE-DF2CD2C05861}">
      <dgm:prSet/>
      <dgm:spPr/>
      <dgm:t>
        <a:bodyPr/>
        <a:lstStyle/>
        <a:p>
          <a:endParaRPr lang="en-US"/>
        </a:p>
      </dgm:t>
    </dgm:pt>
    <dgm:pt modelId="{B556E697-E984-42B5-BEA2-AB01A63FF8D1}" type="sibTrans" cxnId="{D409DFBB-E248-4D08-A0BE-DF2CD2C05861}">
      <dgm:prSet/>
      <dgm:spPr/>
      <dgm:t>
        <a:bodyPr/>
        <a:lstStyle/>
        <a:p>
          <a:endParaRPr lang="en-US"/>
        </a:p>
      </dgm:t>
    </dgm:pt>
    <dgm:pt modelId="{7EC8FA3C-742A-44E0-899A-4FAD021D0798}" type="pres">
      <dgm:prSet presAssocID="{62A5D562-8A82-46DE-859C-6F5D7F5A46E6}" presName="diagram" presStyleCnt="0">
        <dgm:presLayoutVars>
          <dgm:dir/>
          <dgm:resizeHandles val="exact"/>
        </dgm:presLayoutVars>
      </dgm:prSet>
      <dgm:spPr/>
    </dgm:pt>
    <dgm:pt modelId="{9AFB5A52-3F5C-4C9E-B0C6-B3765764D5E3}" type="pres">
      <dgm:prSet presAssocID="{94316B75-FD41-4CDE-9E2C-7E61A7BBA832}" presName="node" presStyleLbl="node1" presStyleIdx="0" presStyleCnt="13" custLinFactNeighborX="-2880" custLinFactNeighborY="3858">
        <dgm:presLayoutVars>
          <dgm:bulletEnabled val="1"/>
        </dgm:presLayoutVars>
      </dgm:prSet>
      <dgm:spPr/>
    </dgm:pt>
    <dgm:pt modelId="{0BBDE494-62B5-40E2-9132-BAD7A76C578A}" type="pres">
      <dgm:prSet presAssocID="{E9C8CDAA-FEF9-4E22-BB6C-E78737C780C7}" presName="sibTrans" presStyleCnt="0"/>
      <dgm:spPr/>
    </dgm:pt>
    <dgm:pt modelId="{0E223A8B-5D7B-4E11-A49B-8FB638D2205A}" type="pres">
      <dgm:prSet presAssocID="{526FDCEB-675A-47FC-A9A5-D78CA9047DDC}" presName="node" presStyleLbl="node1" presStyleIdx="1" presStyleCnt="13">
        <dgm:presLayoutVars>
          <dgm:bulletEnabled val="1"/>
        </dgm:presLayoutVars>
      </dgm:prSet>
      <dgm:spPr/>
    </dgm:pt>
    <dgm:pt modelId="{4E48B9B6-A1FC-4662-B7C2-64F4FB8055A5}" type="pres">
      <dgm:prSet presAssocID="{C05CFAEE-8C68-453E-B646-B921AFE47E11}" presName="sibTrans" presStyleCnt="0"/>
      <dgm:spPr/>
    </dgm:pt>
    <dgm:pt modelId="{4A92E66A-5884-4BFF-8A49-883AFB274B57}" type="pres">
      <dgm:prSet presAssocID="{225893F1-316E-4108-896C-73DAE0CD4C20}" presName="node" presStyleLbl="node1" presStyleIdx="2" presStyleCnt="13">
        <dgm:presLayoutVars>
          <dgm:bulletEnabled val="1"/>
        </dgm:presLayoutVars>
      </dgm:prSet>
      <dgm:spPr/>
    </dgm:pt>
    <dgm:pt modelId="{28E71792-E54B-4058-9B68-4D117F661912}" type="pres">
      <dgm:prSet presAssocID="{7512C52D-E0F1-4C2D-94D6-3825D3F6DC6F}" presName="sibTrans" presStyleCnt="0"/>
      <dgm:spPr/>
    </dgm:pt>
    <dgm:pt modelId="{444BF6F9-20FA-47C0-8554-C9078B2B310A}" type="pres">
      <dgm:prSet presAssocID="{2EA09522-6317-474D-9D61-388A0558C9A1}" presName="node" presStyleLbl="node1" presStyleIdx="3" presStyleCnt="13" custLinFactNeighborY="-9340">
        <dgm:presLayoutVars>
          <dgm:bulletEnabled val="1"/>
        </dgm:presLayoutVars>
      </dgm:prSet>
      <dgm:spPr/>
    </dgm:pt>
    <dgm:pt modelId="{115503AA-2435-4EC4-9DC9-98EF3120ADFD}" type="pres">
      <dgm:prSet presAssocID="{BA2F27DC-70E4-4E61-93E1-10A730DCEEFD}" presName="sibTrans" presStyleCnt="0"/>
      <dgm:spPr/>
    </dgm:pt>
    <dgm:pt modelId="{35F5BFF1-9E81-4F46-B157-E80E546911A0}" type="pres">
      <dgm:prSet presAssocID="{8BF5EDAB-70D6-4104-B027-1AA40B9E9271}" presName="node" presStyleLbl="node1" presStyleIdx="4" presStyleCnt="13">
        <dgm:presLayoutVars>
          <dgm:bulletEnabled val="1"/>
        </dgm:presLayoutVars>
      </dgm:prSet>
      <dgm:spPr/>
    </dgm:pt>
    <dgm:pt modelId="{726943D8-8A9E-4AD0-BC91-75DB2096847B}" type="pres">
      <dgm:prSet presAssocID="{9E2CB02E-9435-4C1C-AFD6-852F24AAB14F}" presName="sibTrans" presStyleCnt="0"/>
      <dgm:spPr/>
    </dgm:pt>
    <dgm:pt modelId="{9BDC2D51-84B9-4EAB-927D-47E37E57568A}" type="pres">
      <dgm:prSet presAssocID="{484275A1-04BB-47D5-BB1A-0C47FBD28EC9}" presName="node" presStyleLbl="node1" presStyleIdx="5" presStyleCnt="13">
        <dgm:presLayoutVars>
          <dgm:bulletEnabled val="1"/>
        </dgm:presLayoutVars>
      </dgm:prSet>
      <dgm:spPr/>
    </dgm:pt>
    <dgm:pt modelId="{FD6073CF-E68E-4FEA-B2AA-E5343C09A85D}" type="pres">
      <dgm:prSet presAssocID="{96D443BB-EF91-4F56-AD54-958D18548000}" presName="sibTrans" presStyleCnt="0"/>
      <dgm:spPr/>
    </dgm:pt>
    <dgm:pt modelId="{87113057-4099-4E1C-BF28-243C740E0975}" type="pres">
      <dgm:prSet presAssocID="{BAB100B3-E31D-4751-BFA0-1BDE10017B91}" presName="node" presStyleLbl="node1" presStyleIdx="6" presStyleCnt="13">
        <dgm:presLayoutVars>
          <dgm:bulletEnabled val="1"/>
        </dgm:presLayoutVars>
      </dgm:prSet>
      <dgm:spPr/>
    </dgm:pt>
    <dgm:pt modelId="{12EF9366-1CD7-47BC-A92A-6F5FFCDF44A1}" type="pres">
      <dgm:prSet presAssocID="{53454E80-724C-4A82-85D8-82A8FEA49C36}" presName="sibTrans" presStyleCnt="0"/>
      <dgm:spPr/>
    </dgm:pt>
    <dgm:pt modelId="{D68FDF9E-F210-4175-A317-1B0C2B656824}" type="pres">
      <dgm:prSet presAssocID="{2182A715-A558-474B-9105-F55DB00D83E6}" presName="node" presStyleLbl="node1" presStyleIdx="7" presStyleCnt="13">
        <dgm:presLayoutVars>
          <dgm:bulletEnabled val="1"/>
        </dgm:presLayoutVars>
      </dgm:prSet>
      <dgm:spPr/>
    </dgm:pt>
    <dgm:pt modelId="{3CAFD8A2-E6B6-4E87-B2E1-CBFD36E2AD2D}" type="pres">
      <dgm:prSet presAssocID="{50A94FC4-4F06-4268-AB0E-F95FE0269F2D}" presName="sibTrans" presStyleCnt="0"/>
      <dgm:spPr/>
    </dgm:pt>
    <dgm:pt modelId="{A21EC0D1-28D4-428D-A60A-E2A29CF03631}" type="pres">
      <dgm:prSet presAssocID="{25A85B2A-52C7-4EA1-9594-C671BFB5C4A4}" presName="node" presStyleLbl="node1" presStyleIdx="8" presStyleCnt="13">
        <dgm:presLayoutVars>
          <dgm:bulletEnabled val="1"/>
        </dgm:presLayoutVars>
      </dgm:prSet>
      <dgm:spPr/>
    </dgm:pt>
    <dgm:pt modelId="{7E3253A2-4DB0-463F-9E43-DC7D2337D482}" type="pres">
      <dgm:prSet presAssocID="{94F43FB0-0D4C-4701-BA7E-E8B26054A226}" presName="sibTrans" presStyleCnt="0"/>
      <dgm:spPr/>
    </dgm:pt>
    <dgm:pt modelId="{DFA011FD-726F-490E-98C4-C5C036712E98}" type="pres">
      <dgm:prSet presAssocID="{A00FEA4C-192C-4D62-85E5-91906913275A}" presName="node" presStyleLbl="node1" presStyleIdx="9" presStyleCnt="13">
        <dgm:presLayoutVars>
          <dgm:bulletEnabled val="1"/>
        </dgm:presLayoutVars>
      </dgm:prSet>
      <dgm:spPr/>
    </dgm:pt>
    <dgm:pt modelId="{655B71CB-ABB3-46CA-81FB-D5D26A96AF37}" type="pres">
      <dgm:prSet presAssocID="{33ECAE45-AE70-4F8A-95CF-DD3CC23E003A}" presName="sibTrans" presStyleCnt="0"/>
      <dgm:spPr/>
    </dgm:pt>
    <dgm:pt modelId="{E7D793B8-3B4D-45F5-92C9-53A0FE810F7C}" type="pres">
      <dgm:prSet presAssocID="{6B175372-62E2-44B6-AA48-C951B914CDC0}" presName="node" presStyleLbl="node1" presStyleIdx="10" presStyleCnt="13">
        <dgm:presLayoutVars>
          <dgm:bulletEnabled val="1"/>
        </dgm:presLayoutVars>
      </dgm:prSet>
      <dgm:spPr/>
    </dgm:pt>
    <dgm:pt modelId="{B11A4E80-C364-413D-944E-CA600CE9E70E}" type="pres">
      <dgm:prSet presAssocID="{C62804C9-0ED6-4B87-8A3C-BCF9052B1BB0}" presName="sibTrans" presStyleCnt="0"/>
      <dgm:spPr/>
    </dgm:pt>
    <dgm:pt modelId="{62B0EC49-CD68-4FBB-9EF9-CDF8D8A8A3EF}" type="pres">
      <dgm:prSet presAssocID="{64280FDC-69C1-4B26-9AEF-12CA294FAE39}" presName="node" presStyleLbl="node1" presStyleIdx="11" presStyleCnt="13">
        <dgm:presLayoutVars>
          <dgm:bulletEnabled val="1"/>
        </dgm:presLayoutVars>
      </dgm:prSet>
      <dgm:spPr/>
    </dgm:pt>
    <dgm:pt modelId="{D7C3ADCC-963D-4353-A0D8-51DB990CBCC9}" type="pres">
      <dgm:prSet presAssocID="{2D40D402-D051-4D69-9DFD-943CCE53B44A}" presName="sibTrans" presStyleCnt="0"/>
      <dgm:spPr/>
    </dgm:pt>
    <dgm:pt modelId="{B3ECA08A-150D-409E-A086-DA6F0D325240}" type="pres">
      <dgm:prSet presAssocID="{7F5EB1A3-E5C9-4E64-A3AF-C7988C6EADB1}" presName="node" presStyleLbl="node1" presStyleIdx="12" presStyleCnt="13">
        <dgm:presLayoutVars>
          <dgm:bulletEnabled val="1"/>
        </dgm:presLayoutVars>
      </dgm:prSet>
      <dgm:spPr/>
    </dgm:pt>
  </dgm:ptLst>
  <dgm:cxnLst>
    <dgm:cxn modelId="{A53E3B11-21D9-4EA5-9823-E70C6CCF6178}" type="presOf" srcId="{484275A1-04BB-47D5-BB1A-0C47FBD28EC9}" destId="{9BDC2D51-84B9-4EAB-927D-47E37E57568A}" srcOrd="0" destOrd="0" presId="urn:microsoft.com/office/officeart/2005/8/layout/default"/>
    <dgm:cxn modelId="{53F8AF2A-42AF-4F7D-9722-B8163AF95001}" srcId="{62A5D562-8A82-46DE-859C-6F5D7F5A46E6}" destId="{94316B75-FD41-4CDE-9E2C-7E61A7BBA832}" srcOrd="0" destOrd="0" parTransId="{23A9226E-C5E8-48E5-8CCC-A6946428D36A}" sibTransId="{E9C8CDAA-FEF9-4E22-BB6C-E78737C780C7}"/>
    <dgm:cxn modelId="{DCC5615C-5117-4EC3-8B5F-D16EEC06E987}" srcId="{62A5D562-8A82-46DE-859C-6F5D7F5A46E6}" destId="{484275A1-04BB-47D5-BB1A-0C47FBD28EC9}" srcOrd="5" destOrd="0" parTransId="{74B54013-9311-4EB4-85E1-443159813D19}" sibTransId="{96D443BB-EF91-4F56-AD54-958D18548000}"/>
    <dgm:cxn modelId="{DB9AA643-03BE-4CC9-AACC-16EE3B777E6C}" type="presOf" srcId="{94316B75-FD41-4CDE-9E2C-7E61A7BBA832}" destId="{9AFB5A52-3F5C-4C9E-B0C6-B3765764D5E3}" srcOrd="0" destOrd="0" presId="urn:microsoft.com/office/officeart/2005/8/layout/default"/>
    <dgm:cxn modelId="{8BB41D6E-3B3F-4FC0-886F-1F4C78A500C6}" srcId="{62A5D562-8A82-46DE-859C-6F5D7F5A46E6}" destId="{526FDCEB-675A-47FC-A9A5-D78CA9047DDC}" srcOrd="1" destOrd="0" parTransId="{D3454A60-359C-459D-A1E3-EE622B702F89}" sibTransId="{C05CFAEE-8C68-453E-B646-B921AFE47E11}"/>
    <dgm:cxn modelId="{AF5BB14E-E14F-4679-BFF9-09D3E6152FDA}" type="presOf" srcId="{64280FDC-69C1-4B26-9AEF-12CA294FAE39}" destId="{62B0EC49-CD68-4FBB-9EF9-CDF8D8A8A3EF}" srcOrd="0" destOrd="0" presId="urn:microsoft.com/office/officeart/2005/8/layout/default"/>
    <dgm:cxn modelId="{CFD15951-CC19-4459-ABCE-8115629C6E02}" type="presOf" srcId="{A00FEA4C-192C-4D62-85E5-91906913275A}" destId="{DFA011FD-726F-490E-98C4-C5C036712E98}" srcOrd="0" destOrd="0" presId="urn:microsoft.com/office/officeart/2005/8/layout/default"/>
    <dgm:cxn modelId="{189DE372-898F-4C8E-BFBD-3D23AF726C6B}" srcId="{62A5D562-8A82-46DE-859C-6F5D7F5A46E6}" destId="{A00FEA4C-192C-4D62-85E5-91906913275A}" srcOrd="9" destOrd="0" parTransId="{5C577E9F-D6D8-4CDD-B637-EEC44409DCE1}" sibTransId="{33ECAE45-AE70-4F8A-95CF-DD3CC23E003A}"/>
    <dgm:cxn modelId="{69BE2B7B-7279-4B95-839E-F07D809A82EF}" srcId="{62A5D562-8A82-46DE-859C-6F5D7F5A46E6}" destId="{25A85B2A-52C7-4EA1-9594-C671BFB5C4A4}" srcOrd="8" destOrd="0" parTransId="{9DEA9BA2-CAC8-4681-8715-A358B67D2CD1}" sibTransId="{94F43FB0-0D4C-4701-BA7E-E8B26054A226}"/>
    <dgm:cxn modelId="{AC20257E-FA8C-43BC-A4D7-C711C0FF34CE}" type="presOf" srcId="{2EA09522-6317-474D-9D61-388A0558C9A1}" destId="{444BF6F9-20FA-47C0-8554-C9078B2B310A}" srcOrd="0" destOrd="0" presId="urn:microsoft.com/office/officeart/2005/8/layout/default"/>
    <dgm:cxn modelId="{88C69586-F340-42B6-A6FD-A6315D30E5C0}" type="presOf" srcId="{6B175372-62E2-44B6-AA48-C951B914CDC0}" destId="{E7D793B8-3B4D-45F5-92C9-53A0FE810F7C}" srcOrd="0" destOrd="0" presId="urn:microsoft.com/office/officeart/2005/8/layout/default"/>
    <dgm:cxn modelId="{DD404090-151A-49FE-973F-0FEB3902C97A}" type="presOf" srcId="{526FDCEB-675A-47FC-A9A5-D78CA9047DDC}" destId="{0E223A8B-5D7B-4E11-A49B-8FB638D2205A}" srcOrd="0" destOrd="0" presId="urn:microsoft.com/office/officeart/2005/8/layout/default"/>
    <dgm:cxn modelId="{06EAED90-0278-48BF-82AF-DF12708F1F0B}" type="presOf" srcId="{25A85B2A-52C7-4EA1-9594-C671BFB5C4A4}" destId="{A21EC0D1-28D4-428D-A60A-E2A29CF03631}" srcOrd="0" destOrd="0" presId="urn:microsoft.com/office/officeart/2005/8/layout/default"/>
    <dgm:cxn modelId="{A9BDAA9C-D6BD-4FA5-B08C-DC5D8816F9A3}" type="presOf" srcId="{62A5D562-8A82-46DE-859C-6F5D7F5A46E6}" destId="{7EC8FA3C-742A-44E0-899A-4FAD021D0798}" srcOrd="0" destOrd="0" presId="urn:microsoft.com/office/officeart/2005/8/layout/default"/>
    <dgm:cxn modelId="{619D4FA0-D37B-4B14-B697-C8A7FBB390BC}" type="presOf" srcId="{225893F1-316E-4108-896C-73DAE0CD4C20}" destId="{4A92E66A-5884-4BFF-8A49-883AFB274B57}" srcOrd="0" destOrd="0" presId="urn:microsoft.com/office/officeart/2005/8/layout/default"/>
    <dgm:cxn modelId="{953B8FB2-7C30-4DA7-A0DD-FF7A4C75C43F}" type="presOf" srcId="{7F5EB1A3-E5C9-4E64-A3AF-C7988C6EADB1}" destId="{B3ECA08A-150D-409E-A086-DA6F0D325240}" srcOrd="0" destOrd="0" presId="urn:microsoft.com/office/officeart/2005/8/layout/default"/>
    <dgm:cxn modelId="{7D2B0EB7-CD88-4C61-82BC-EC6499AB56A3}" srcId="{62A5D562-8A82-46DE-859C-6F5D7F5A46E6}" destId="{2EA09522-6317-474D-9D61-388A0558C9A1}" srcOrd="3" destOrd="0" parTransId="{88CA93CD-C8A4-4725-B83B-AD32C6C64B19}" sibTransId="{BA2F27DC-70E4-4E61-93E1-10A730DCEEFD}"/>
    <dgm:cxn modelId="{E4837BB8-BF06-42FE-99A6-085809A518D6}" srcId="{62A5D562-8A82-46DE-859C-6F5D7F5A46E6}" destId="{6B175372-62E2-44B6-AA48-C951B914CDC0}" srcOrd="10" destOrd="0" parTransId="{2633990F-F01D-44B2-B045-4FA447DD2D31}" sibTransId="{C62804C9-0ED6-4B87-8A3C-BCF9052B1BB0}"/>
    <dgm:cxn modelId="{CF01B1BA-4E97-4546-9BA2-05102BDE87AC}" type="presOf" srcId="{8BF5EDAB-70D6-4104-B027-1AA40B9E9271}" destId="{35F5BFF1-9E81-4F46-B157-E80E546911A0}" srcOrd="0" destOrd="0" presId="urn:microsoft.com/office/officeart/2005/8/layout/default"/>
    <dgm:cxn modelId="{6277BABB-DA31-4FE0-92C9-F4D7785A8481}" srcId="{62A5D562-8A82-46DE-859C-6F5D7F5A46E6}" destId="{225893F1-316E-4108-896C-73DAE0CD4C20}" srcOrd="2" destOrd="0" parTransId="{F4EE01E3-F013-491E-9A07-603BA9036959}" sibTransId="{7512C52D-E0F1-4C2D-94D6-3825D3F6DC6F}"/>
    <dgm:cxn modelId="{D409DFBB-E248-4D08-A0BE-DF2CD2C05861}" srcId="{62A5D562-8A82-46DE-859C-6F5D7F5A46E6}" destId="{7F5EB1A3-E5C9-4E64-A3AF-C7988C6EADB1}" srcOrd="12" destOrd="0" parTransId="{45FD99CF-032B-4609-8E6C-4BCBB406B755}" sibTransId="{B556E697-E984-42B5-BEA2-AB01A63FF8D1}"/>
    <dgm:cxn modelId="{8109B7C0-5581-4DB9-B33C-84D6CB983510}" srcId="{62A5D562-8A82-46DE-859C-6F5D7F5A46E6}" destId="{8BF5EDAB-70D6-4104-B027-1AA40B9E9271}" srcOrd="4" destOrd="0" parTransId="{A2A9D802-E25E-4F4E-B2E1-EEFDBC9D78B8}" sibTransId="{9E2CB02E-9435-4C1C-AFD6-852F24AAB14F}"/>
    <dgm:cxn modelId="{8D4E3ACC-EF6F-4395-8551-B7D4B48C2D43}" srcId="{62A5D562-8A82-46DE-859C-6F5D7F5A46E6}" destId="{64280FDC-69C1-4B26-9AEF-12CA294FAE39}" srcOrd="11" destOrd="0" parTransId="{E2F76470-C42F-4282-8C9D-A0CE2BC37771}" sibTransId="{2D40D402-D051-4D69-9DFD-943CCE53B44A}"/>
    <dgm:cxn modelId="{B3ADD8D0-085C-4F83-A33C-16F2631B9027}" srcId="{62A5D562-8A82-46DE-859C-6F5D7F5A46E6}" destId="{2182A715-A558-474B-9105-F55DB00D83E6}" srcOrd="7" destOrd="0" parTransId="{AAED3013-341C-4139-BF0E-797D18F28983}" sibTransId="{50A94FC4-4F06-4268-AB0E-F95FE0269F2D}"/>
    <dgm:cxn modelId="{00C025DD-30F9-46BA-B972-A13FAB276D14}" type="presOf" srcId="{BAB100B3-E31D-4751-BFA0-1BDE10017B91}" destId="{87113057-4099-4E1C-BF28-243C740E0975}" srcOrd="0" destOrd="0" presId="urn:microsoft.com/office/officeart/2005/8/layout/default"/>
    <dgm:cxn modelId="{2109ADE9-485C-4891-BB79-CC47B164D2A8}" srcId="{62A5D562-8A82-46DE-859C-6F5D7F5A46E6}" destId="{BAB100B3-E31D-4751-BFA0-1BDE10017B91}" srcOrd="6" destOrd="0" parTransId="{220BE6BF-8287-49C0-80C0-D3F47021AF9E}" sibTransId="{53454E80-724C-4A82-85D8-82A8FEA49C36}"/>
    <dgm:cxn modelId="{93F885F8-FDDA-4111-8BC0-ECE6DD5D37A9}" type="presOf" srcId="{2182A715-A558-474B-9105-F55DB00D83E6}" destId="{D68FDF9E-F210-4175-A317-1B0C2B656824}" srcOrd="0" destOrd="0" presId="urn:microsoft.com/office/officeart/2005/8/layout/default"/>
    <dgm:cxn modelId="{7DB9F7F3-A55B-4A5F-9653-625B75F533A4}" type="presParOf" srcId="{7EC8FA3C-742A-44E0-899A-4FAD021D0798}" destId="{9AFB5A52-3F5C-4C9E-B0C6-B3765764D5E3}" srcOrd="0" destOrd="0" presId="urn:microsoft.com/office/officeart/2005/8/layout/default"/>
    <dgm:cxn modelId="{CBD80B67-600A-479A-9D9C-B501B0D1B298}" type="presParOf" srcId="{7EC8FA3C-742A-44E0-899A-4FAD021D0798}" destId="{0BBDE494-62B5-40E2-9132-BAD7A76C578A}" srcOrd="1" destOrd="0" presId="urn:microsoft.com/office/officeart/2005/8/layout/default"/>
    <dgm:cxn modelId="{79D91A22-27D8-4B55-9591-B3C39709FBF4}" type="presParOf" srcId="{7EC8FA3C-742A-44E0-899A-4FAD021D0798}" destId="{0E223A8B-5D7B-4E11-A49B-8FB638D2205A}" srcOrd="2" destOrd="0" presId="urn:microsoft.com/office/officeart/2005/8/layout/default"/>
    <dgm:cxn modelId="{E2ACF4A4-70AD-4F6B-AAF6-AA7E991608AF}" type="presParOf" srcId="{7EC8FA3C-742A-44E0-899A-4FAD021D0798}" destId="{4E48B9B6-A1FC-4662-B7C2-64F4FB8055A5}" srcOrd="3" destOrd="0" presId="urn:microsoft.com/office/officeart/2005/8/layout/default"/>
    <dgm:cxn modelId="{C44B35D8-BBBB-4700-8AAE-8B0F92D69842}" type="presParOf" srcId="{7EC8FA3C-742A-44E0-899A-4FAD021D0798}" destId="{4A92E66A-5884-4BFF-8A49-883AFB274B57}" srcOrd="4" destOrd="0" presId="urn:microsoft.com/office/officeart/2005/8/layout/default"/>
    <dgm:cxn modelId="{024D52A3-A1A9-4E66-9D0A-2638FB9636DA}" type="presParOf" srcId="{7EC8FA3C-742A-44E0-899A-4FAD021D0798}" destId="{28E71792-E54B-4058-9B68-4D117F661912}" srcOrd="5" destOrd="0" presId="urn:microsoft.com/office/officeart/2005/8/layout/default"/>
    <dgm:cxn modelId="{223E1528-37F4-4D1B-892A-51C7184C715A}" type="presParOf" srcId="{7EC8FA3C-742A-44E0-899A-4FAD021D0798}" destId="{444BF6F9-20FA-47C0-8554-C9078B2B310A}" srcOrd="6" destOrd="0" presId="urn:microsoft.com/office/officeart/2005/8/layout/default"/>
    <dgm:cxn modelId="{2593BD8B-5CF0-4DB6-9A46-5315E8531DE9}" type="presParOf" srcId="{7EC8FA3C-742A-44E0-899A-4FAD021D0798}" destId="{115503AA-2435-4EC4-9DC9-98EF3120ADFD}" srcOrd="7" destOrd="0" presId="urn:microsoft.com/office/officeart/2005/8/layout/default"/>
    <dgm:cxn modelId="{C867B3E8-6D37-457E-9CF7-F9A7CF40EBAB}" type="presParOf" srcId="{7EC8FA3C-742A-44E0-899A-4FAD021D0798}" destId="{35F5BFF1-9E81-4F46-B157-E80E546911A0}" srcOrd="8" destOrd="0" presId="urn:microsoft.com/office/officeart/2005/8/layout/default"/>
    <dgm:cxn modelId="{81ED271B-FB28-43A5-9E7C-8974E83369B6}" type="presParOf" srcId="{7EC8FA3C-742A-44E0-899A-4FAD021D0798}" destId="{726943D8-8A9E-4AD0-BC91-75DB2096847B}" srcOrd="9" destOrd="0" presId="urn:microsoft.com/office/officeart/2005/8/layout/default"/>
    <dgm:cxn modelId="{CD5CBF30-07EA-48BC-AE56-43352CF8F759}" type="presParOf" srcId="{7EC8FA3C-742A-44E0-899A-4FAD021D0798}" destId="{9BDC2D51-84B9-4EAB-927D-47E37E57568A}" srcOrd="10" destOrd="0" presId="urn:microsoft.com/office/officeart/2005/8/layout/default"/>
    <dgm:cxn modelId="{C7429D8F-7B82-4FD6-8BF2-08092EA1A510}" type="presParOf" srcId="{7EC8FA3C-742A-44E0-899A-4FAD021D0798}" destId="{FD6073CF-E68E-4FEA-B2AA-E5343C09A85D}" srcOrd="11" destOrd="0" presId="urn:microsoft.com/office/officeart/2005/8/layout/default"/>
    <dgm:cxn modelId="{DDE27B40-CC6A-4979-91A0-80E2AA5B6002}" type="presParOf" srcId="{7EC8FA3C-742A-44E0-899A-4FAD021D0798}" destId="{87113057-4099-4E1C-BF28-243C740E0975}" srcOrd="12" destOrd="0" presId="urn:microsoft.com/office/officeart/2005/8/layout/default"/>
    <dgm:cxn modelId="{B90D1546-AF40-44F6-A55D-384150A981E0}" type="presParOf" srcId="{7EC8FA3C-742A-44E0-899A-4FAD021D0798}" destId="{12EF9366-1CD7-47BC-A92A-6F5FFCDF44A1}" srcOrd="13" destOrd="0" presId="urn:microsoft.com/office/officeart/2005/8/layout/default"/>
    <dgm:cxn modelId="{EAE27C3E-281F-4546-A33A-90B8D7520D87}" type="presParOf" srcId="{7EC8FA3C-742A-44E0-899A-4FAD021D0798}" destId="{D68FDF9E-F210-4175-A317-1B0C2B656824}" srcOrd="14" destOrd="0" presId="urn:microsoft.com/office/officeart/2005/8/layout/default"/>
    <dgm:cxn modelId="{A0D07AD0-2257-4F0F-A5FB-7DA60E1A2CA7}" type="presParOf" srcId="{7EC8FA3C-742A-44E0-899A-4FAD021D0798}" destId="{3CAFD8A2-E6B6-4E87-B2E1-CBFD36E2AD2D}" srcOrd="15" destOrd="0" presId="urn:microsoft.com/office/officeart/2005/8/layout/default"/>
    <dgm:cxn modelId="{BB31A841-CB7C-4C9D-98D8-5749296B4059}" type="presParOf" srcId="{7EC8FA3C-742A-44E0-899A-4FAD021D0798}" destId="{A21EC0D1-28D4-428D-A60A-E2A29CF03631}" srcOrd="16" destOrd="0" presId="urn:microsoft.com/office/officeart/2005/8/layout/default"/>
    <dgm:cxn modelId="{3395CF99-DD59-45A4-A9A6-77ECE003ADBE}" type="presParOf" srcId="{7EC8FA3C-742A-44E0-899A-4FAD021D0798}" destId="{7E3253A2-4DB0-463F-9E43-DC7D2337D482}" srcOrd="17" destOrd="0" presId="urn:microsoft.com/office/officeart/2005/8/layout/default"/>
    <dgm:cxn modelId="{5A942891-53C6-4C61-9345-59C96E0FBF11}" type="presParOf" srcId="{7EC8FA3C-742A-44E0-899A-4FAD021D0798}" destId="{DFA011FD-726F-490E-98C4-C5C036712E98}" srcOrd="18" destOrd="0" presId="urn:microsoft.com/office/officeart/2005/8/layout/default"/>
    <dgm:cxn modelId="{8207B98C-BB05-4B06-AD19-8576229F5E8A}" type="presParOf" srcId="{7EC8FA3C-742A-44E0-899A-4FAD021D0798}" destId="{655B71CB-ABB3-46CA-81FB-D5D26A96AF37}" srcOrd="19" destOrd="0" presId="urn:microsoft.com/office/officeart/2005/8/layout/default"/>
    <dgm:cxn modelId="{DF66B492-A966-47D0-883C-BC6DD9D1F863}" type="presParOf" srcId="{7EC8FA3C-742A-44E0-899A-4FAD021D0798}" destId="{E7D793B8-3B4D-45F5-92C9-53A0FE810F7C}" srcOrd="20" destOrd="0" presId="urn:microsoft.com/office/officeart/2005/8/layout/default"/>
    <dgm:cxn modelId="{7796E739-16C8-4D82-848F-CA6CBF9B7651}" type="presParOf" srcId="{7EC8FA3C-742A-44E0-899A-4FAD021D0798}" destId="{B11A4E80-C364-413D-944E-CA600CE9E70E}" srcOrd="21" destOrd="0" presId="urn:microsoft.com/office/officeart/2005/8/layout/default"/>
    <dgm:cxn modelId="{6485FE0D-EFE1-4309-803A-3D59C35D4039}" type="presParOf" srcId="{7EC8FA3C-742A-44E0-899A-4FAD021D0798}" destId="{62B0EC49-CD68-4FBB-9EF9-CDF8D8A8A3EF}" srcOrd="22" destOrd="0" presId="urn:microsoft.com/office/officeart/2005/8/layout/default"/>
    <dgm:cxn modelId="{7EA7CA33-BBA4-4346-81A4-DEA3C00B2444}" type="presParOf" srcId="{7EC8FA3C-742A-44E0-899A-4FAD021D0798}" destId="{D7C3ADCC-963D-4353-A0D8-51DB990CBCC9}" srcOrd="23" destOrd="0" presId="urn:microsoft.com/office/officeart/2005/8/layout/default"/>
    <dgm:cxn modelId="{0D415EF4-B180-435D-878A-CF87D9025E74}" type="presParOf" srcId="{7EC8FA3C-742A-44E0-899A-4FAD021D0798}" destId="{B3ECA08A-150D-409E-A086-DA6F0D325240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3C2BD-37D7-40B9-B40D-0E7287D1C056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8AAD74-6399-4FEE-842F-6B669B0432F9}">
      <dgm:prSet/>
      <dgm:spPr/>
      <dgm:t>
        <a:bodyPr/>
        <a:lstStyle/>
        <a:p>
          <a:r>
            <a:rPr lang="en-US" altLang="zh-TW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altLang="en-US" dirty="0">
              <a:solidFill>
                <a:schemeClr val="accent6">
                  <a:lumMod val="40000"/>
                  <a:lumOff val="60000"/>
                </a:schemeClr>
              </a:solidFill>
            </a:rPr>
            <a:t>一</a:t>
          </a:r>
          <a:r>
            <a:rPr lang="en-US" altLang="zh-TW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  <a:r>
            <a:rPr lang="zh-TW" altLang="en-US" dirty="0">
              <a:solidFill>
                <a:schemeClr val="accent6">
                  <a:lumMod val="40000"/>
                  <a:lumOff val="60000"/>
                </a:schemeClr>
              </a:solidFill>
            </a:rPr>
            <a:t>生活</a:t>
          </a:r>
          <a:endParaRPr lang="en-US" altLang="zh-TW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在各班放跳繩、扯鈴等，開放禮堂，讓沒有操場的下課更有趣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;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並舉辦跳繩比賽</a:t>
          </a:r>
          <a:endParaRPr 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D08A106-F448-4F8F-A396-53EB34D222FD}" type="parTrans" cxnId="{CF2E9ABB-4424-446D-8AD3-1038F162C68A}">
      <dgm:prSet/>
      <dgm:spPr/>
      <dgm:t>
        <a:bodyPr/>
        <a:lstStyle/>
        <a:p>
          <a:endParaRPr lang="en-US"/>
        </a:p>
      </dgm:t>
    </dgm:pt>
    <dgm:pt modelId="{FC31E895-3AEF-44E3-9742-A18378F22591}" type="sibTrans" cxnId="{CF2E9ABB-4424-446D-8AD3-1038F162C68A}">
      <dgm:prSet/>
      <dgm:spPr/>
      <dgm:t>
        <a:bodyPr/>
        <a:lstStyle/>
        <a:p>
          <a:endParaRPr lang="en-US"/>
        </a:p>
      </dgm:t>
    </dgm:pt>
    <dgm:pt modelId="{D5613C91-0909-4B04-857F-5D2530385892}" type="pres">
      <dgm:prSet presAssocID="{5E63C2BD-37D7-40B9-B40D-0E7287D1C0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85A13E-E185-4E31-801A-C73BD4C7B541}" type="pres">
      <dgm:prSet presAssocID="{3C8AAD74-6399-4FEE-842F-6B669B0432F9}" presName="root" presStyleCnt="0"/>
      <dgm:spPr/>
    </dgm:pt>
    <dgm:pt modelId="{B244A8EE-FD10-45A8-B148-6849807562CC}" type="pres">
      <dgm:prSet presAssocID="{3C8AAD74-6399-4FEE-842F-6B669B0432F9}" presName="rootComposite" presStyleCnt="0"/>
      <dgm:spPr/>
    </dgm:pt>
    <dgm:pt modelId="{9F03F5B3-9CF7-4320-828F-57910B497164}" type="pres">
      <dgm:prSet presAssocID="{3C8AAD74-6399-4FEE-842F-6B669B0432F9}" presName="rootText" presStyleLbl="node1" presStyleIdx="0" presStyleCnt="1" custLinFactY="1761" custLinFactNeighborX="4904" custLinFactNeighborY="100000"/>
      <dgm:spPr/>
    </dgm:pt>
    <dgm:pt modelId="{04019007-52D5-4F5D-A162-473320D145F8}" type="pres">
      <dgm:prSet presAssocID="{3C8AAD74-6399-4FEE-842F-6B669B0432F9}" presName="rootConnector" presStyleLbl="node1" presStyleIdx="0" presStyleCnt="1"/>
      <dgm:spPr/>
    </dgm:pt>
    <dgm:pt modelId="{64BE9D90-79B8-4669-BE56-D00D3E36F963}" type="pres">
      <dgm:prSet presAssocID="{3C8AAD74-6399-4FEE-842F-6B669B0432F9}" presName="childShape" presStyleCnt="0"/>
      <dgm:spPr/>
    </dgm:pt>
  </dgm:ptLst>
  <dgm:cxnLst>
    <dgm:cxn modelId="{B5B2B405-2763-47AB-968E-7AB441B4C7CE}" type="presOf" srcId="{3C8AAD74-6399-4FEE-842F-6B669B0432F9}" destId="{9F03F5B3-9CF7-4320-828F-57910B497164}" srcOrd="0" destOrd="0" presId="urn:microsoft.com/office/officeart/2005/8/layout/hierarchy3"/>
    <dgm:cxn modelId="{CF2E9ABB-4424-446D-8AD3-1038F162C68A}" srcId="{5E63C2BD-37D7-40B9-B40D-0E7287D1C056}" destId="{3C8AAD74-6399-4FEE-842F-6B669B0432F9}" srcOrd="0" destOrd="0" parTransId="{5D08A106-F448-4F8F-A396-53EB34D222FD}" sibTransId="{FC31E895-3AEF-44E3-9742-A18378F22591}"/>
    <dgm:cxn modelId="{414D56D8-880E-441C-8807-0A07303672DF}" type="presOf" srcId="{3C8AAD74-6399-4FEE-842F-6B669B0432F9}" destId="{04019007-52D5-4F5D-A162-473320D145F8}" srcOrd="1" destOrd="0" presId="urn:microsoft.com/office/officeart/2005/8/layout/hierarchy3"/>
    <dgm:cxn modelId="{977544F7-3F18-4BAA-BEA3-91ADE8B46B22}" type="presOf" srcId="{5E63C2BD-37D7-40B9-B40D-0E7287D1C056}" destId="{D5613C91-0909-4B04-857F-5D2530385892}" srcOrd="0" destOrd="0" presId="urn:microsoft.com/office/officeart/2005/8/layout/hierarchy3"/>
    <dgm:cxn modelId="{D01083D4-C5ED-4FB9-8CCB-872A17F011B0}" type="presParOf" srcId="{D5613C91-0909-4B04-857F-5D2530385892}" destId="{9485A13E-E185-4E31-801A-C73BD4C7B541}" srcOrd="0" destOrd="0" presId="urn:microsoft.com/office/officeart/2005/8/layout/hierarchy3"/>
    <dgm:cxn modelId="{0FBC0720-C039-47BA-9CEE-DE1D0885FCB2}" type="presParOf" srcId="{9485A13E-E185-4E31-801A-C73BD4C7B541}" destId="{B244A8EE-FD10-45A8-B148-6849807562CC}" srcOrd="0" destOrd="0" presId="urn:microsoft.com/office/officeart/2005/8/layout/hierarchy3"/>
    <dgm:cxn modelId="{566320FA-5E60-4934-9064-007E7AAF4A0F}" type="presParOf" srcId="{B244A8EE-FD10-45A8-B148-6849807562CC}" destId="{9F03F5B3-9CF7-4320-828F-57910B497164}" srcOrd="0" destOrd="0" presId="urn:microsoft.com/office/officeart/2005/8/layout/hierarchy3"/>
    <dgm:cxn modelId="{1D871720-BA2D-4688-8616-6FBACB007FD5}" type="presParOf" srcId="{B244A8EE-FD10-45A8-B148-6849807562CC}" destId="{04019007-52D5-4F5D-A162-473320D145F8}" srcOrd="1" destOrd="0" presId="urn:microsoft.com/office/officeart/2005/8/layout/hierarchy3"/>
    <dgm:cxn modelId="{86EDDDF9-FD8B-47E0-962A-833B448325CC}" type="presParOf" srcId="{9485A13E-E185-4E31-801A-C73BD4C7B541}" destId="{64BE9D90-79B8-4669-BE56-D00D3E36F963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17869-A41B-4A02-9831-DAC1D52EE8B4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1DA91A-043C-4B7B-8E90-57E53D779F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二</a:t>
          </a: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活動</a:t>
          </a:r>
          <a:endParaRPr lang="en-US" altLang="zh-TW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>
            <a:lnSpc>
              <a:spcPct val="100000"/>
            </a:lnSpc>
          </a:pPr>
          <a:r>
            <a:rPr lang="zh-TW" dirty="0">
              <a:solidFill>
                <a:schemeClr val="accent6">
                  <a:lumMod val="40000"/>
                  <a:lumOff val="60000"/>
                </a:schemeClr>
              </a:solidFill>
            </a:rPr>
            <a:t>在每個第一學期舉辦「奇裝異服日」，把</a:t>
          </a:r>
          <a:r>
            <a:rPr lang="zh-TW" altLang="en-US" dirty="0">
              <a:solidFill>
                <a:schemeClr val="accent6">
                  <a:lumMod val="40000"/>
                  <a:lumOff val="60000"/>
                </a:schemeClr>
              </a:solidFill>
            </a:rPr>
            <a:t>喜歡且不常穿的衣服穿來學校</a:t>
          </a:r>
          <a:endParaRPr 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4B3D50E-E21C-429D-AEAF-4A0CB7258CC2}" type="parTrans" cxnId="{839C5BE4-B44F-4BAD-9A47-AD3139DD61C2}">
      <dgm:prSet/>
      <dgm:spPr/>
      <dgm:t>
        <a:bodyPr/>
        <a:lstStyle/>
        <a:p>
          <a:endParaRPr lang="en-US"/>
        </a:p>
      </dgm:t>
    </dgm:pt>
    <dgm:pt modelId="{E145E3BB-BCA3-4D1F-8720-A46374C9292F}" type="sibTrans" cxnId="{839C5BE4-B44F-4BAD-9A47-AD3139DD61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5B6001-55D2-4198-9775-B9DA348CAC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三</a:t>
          </a:r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福利</a:t>
          </a:r>
          <a:endParaRPr lang="en-US" altLang="zh-TW" dirty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>
            <a:lnSpc>
              <a:spcPct val="100000"/>
            </a:lnSpc>
          </a:pPr>
          <a:r>
            <a:rPr lang="en-US" altLang="zh-TW" dirty="0">
              <a:solidFill>
                <a:schemeClr val="accent1">
                  <a:lumMod val="40000"/>
                  <a:lumOff val="60000"/>
                </a:schemeClr>
              </a:solidFill>
            </a:rPr>
            <a:t>‘</a:t>
          </a:r>
          <a:r>
            <a:rPr lang="zh-TW" dirty="0">
              <a:solidFill>
                <a:schemeClr val="accent1">
                  <a:lumMod val="40000"/>
                  <a:lumOff val="60000"/>
                </a:schemeClr>
              </a:solidFill>
            </a:rPr>
            <a:t>將星期三乳品加上優格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896476B6-245D-4A72-941C-033243321500}" type="parTrans" cxnId="{892DD1F0-C1D9-4485-A590-D29731B51DD7}">
      <dgm:prSet/>
      <dgm:spPr/>
      <dgm:t>
        <a:bodyPr/>
        <a:lstStyle/>
        <a:p>
          <a:endParaRPr lang="en-US"/>
        </a:p>
      </dgm:t>
    </dgm:pt>
    <dgm:pt modelId="{AC853FFE-3639-4D39-9DFA-2A9AF0295674}" type="sibTrans" cxnId="{892DD1F0-C1D9-4485-A590-D29731B51DD7}">
      <dgm:prSet/>
      <dgm:spPr/>
      <dgm:t>
        <a:bodyPr/>
        <a:lstStyle/>
        <a:p>
          <a:endParaRPr lang="en-US"/>
        </a:p>
      </dgm:t>
    </dgm:pt>
    <dgm:pt modelId="{E93F7105-6284-45D4-963F-4CBCF1244F77}" type="pres">
      <dgm:prSet presAssocID="{4CE17869-A41B-4A02-9831-DAC1D52EE8B4}" presName="Name0" presStyleCnt="0">
        <dgm:presLayoutVars>
          <dgm:dir/>
          <dgm:animLvl val="lvl"/>
          <dgm:resizeHandles val="exact"/>
        </dgm:presLayoutVars>
      </dgm:prSet>
      <dgm:spPr/>
    </dgm:pt>
    <dgm:pt modelId="{4DF4D4DC-9F1B-49E0-93A3-8D6603018CA6}" type="pres">
      <dgm:prSet presAssocID="{FC1DA91A-043C-4B7B-8E90-57E53D779F8B}" presName="linNode" presStyleCnt="0"/>
      <dgm:spPr/>
    </dgm:pt>
    <dgm:pt modelId="{43811649-9EDC-4953-906A-5FBA368373CD}" type="pres">
      <dgm:prSet presAssocID="{FC1DA91A-043C-4B7B-8E90-57E53D779F8B}" presName="parentText" presStyleLbl="node1" presStyleIdx="0" presStyleCnt="2" custScaleX="277778" custScaleY="88112">
        <dgm:presLayoutVars>
          <dgm:chMax val="1"/>
          <dgm:bulletEnabled val="1"/>
        </dgm:presLayoutVars>
      </dgm:prSet>
      <dgm:spPr/>
    </dgm:pt>
    <dgm:pt modelId="{9749FC33-C26A-4F77-9FAB-789D7F4602E2}" type="pres">
      <dgm:prSet presAssocID="{E145E3BB-BCA3-4D1F-8720-A46374C9292F}" presName="sp" presStyleCnt="0"/>
      <dgm:spPr/>
    </dgm:pt>
    <dgm:pt modelId="{2EDDB243-3A89-49DF-B8B3-8753681CBDE3}" type="pres">
      <dgm:prSet presAssocID="{535B6001-55D2-4198-9775-B9DA348CAC47}" presName="linNode" presStyleCnt="0"/>
      <dgm:spPr/>
    </dgm:pt>
    <dgm:pt modelId="{4BA0F4AE-46ED-4AD7-9070-8829CD829D04}" type="pres">
      <dgm:prSet presAssocID="{535B6001-55D2-4198-9775-B9DA348CAC47}" presName="parentText" presStyleLbl="node1" presStyleIdx="1" presStyleCnt="2" custScaleX="277778">
        <dgm:presLayoutVars>
          <dgm:chMax val="1"/>
          <dgm:bulletEnabled val="1"/>
        </dgm:presLayoutVars>
      </dgm:prSet>
      <dgm:spPr/>
    </dgm:pt>
  </dgm:ptLst>
  <dgm:cxnLst>
    <dgm:cxn modelId="{3F63BB69-5ECD-45FF-B356-9E84685C0B22}" type="presOf" srcId="{535B6001-55D2-4198-9775-B9DA348CAC47}" destId="{4BA0F4AE-46ED-4AD7-9070-8829CD829D04}" srcOrd="0" destOrd="0" presId="urn:microsoft.com/office/officeart/2005/8/layout/vList5"/>
    <dgm:cxn modelId="{83A813A6-635B-49A5-B158-A734E8BCB967}" type="presOf" srcId="{FC1DA91A-043C-4B7B-8E90-57E53D779F8B}" destId="{43811649-9EDC-4953-906A-5FBA368373CD}" srcOrd="0" destOrd="0" presId="urn:microsoft.com/office/officeart/2005/8/layout/vList5"/>
    <dgm:cxn modelId="{86415DCC-E783-48B3-8046-7056ACC609DA}" type="presOf" srcId="{4CE17869-A41B-4A02-9831-DAC1D52EE8B4}" destId="{E93F7105-6284-45D4-963F-4CBCF1244F77}" srcOrd="0" destOrd="0" presId="urn:microsoft.com/office/officeart/2005/8/layout/vList5"/>
    <dgm:cxn modelId="{839C5BE4-B44F-4BAD-9A47-AD3139DD61C2}" srcId="{4CE17869-A41B-4A02-9831-DAC1D52EE8B4}" destId="{FC1DA91A-043C-4B7B-8E90-57E53D779F8B}" srcOrd="0" destOrd="0" parTransId="{14B3D50E-E21C-429D-AEAF-4A0CB7258CC2}" sibTransId="{E145E3BB-BCA3-4D1F-8720-A46374C9292F}"/>
    <dgm:cxn modelId="{892DD1F0-C1D9-4485-A590-D29731B51DD7}" srcId="{4CE17869-A41B-4A02-9831-DAC1D52EE8B4}" destId="{535B6001-55D2-4198-9775-B9DA348CAC47}" srcOrd="1" destOrd="0" parTransId="{896476B6-245D-4A72-941C-033243321500}" sibTransId="{AC853FFE-3639-4D39-9DFA-2A9AF0295674}"/>
    <dgm:cxn modelId="{F31C86D0-19BC-4A99-A3FC-5140B02CB242}" type="presParOf" srcId="{E93F7105-6284-45D4-963F-4CBCF1244F77}" destId="{4DF4D4DC-9F1B-49E0-93A3-8D6603018CA6}" srcOrd="0" destOrd="0" presId="urn:microsoft.com/office/officeart/2005/8/layout/vList5"/>
    <dgm:cxn modelId="{F34A24B6-FC83-43BC-B7D8-072E3B448743}" type="presParOf" srcId="{4DF4D4DC-9F1B-49E0-93A3-8D6603018CA6}" destId="{43811649-9EDC-4953-906A-5FBA368373CD}" srcOrd="0" destOrd="0" presId="urn:microsoft.com/office/officeart/2005/8/layout/vList5"/>
    <dgm:cxn modelId="{7051937A-0EE8-4E4F-9034-7EFDD9FBFAD5}" type="presParOf" srcId="{E93F7105-6284-45D4-963F-4CBCF1244F77}" destId="{9749FC33-C26A-4F77-9FAB-789D7F4602E2}" srcOrd="1" destOrd="0" presId="urn:microsoft.com/office/officeart/2005/8/layout/vList5"/>
    <dgm:cxn modelId="{F19AFACB-2C9B-4465-AFE6-FC83711FC4D2}" type="presParOf" srcId="{E93F7105-6284-45D4-963F-4CBCF1244F77}" destId="{2EDDB243-3A89-49DF-B8B3-8753681CBDE3}" srcOrd="2" destOrd="0" presId="urn:microsoft.com/office/officeart/2005/8/layout/vList5"/>
    <dgm:cxn modelId="{7DA69E58-CBCD-4614-AEA9-10E117B3D501}" type="presParOf" srcId="{2EDDB243-3A89-49DF-B8B3-8753681CBDE3}" destId="{4BA0F4AE-46ED-4AD7-9070-8829CD829D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FDE93C-6F15-4C4D-B60D-C1DC7BA186D5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8D86CE2-CB40-43DF-98AD-C8DD43E0584F}">
      <dgm:prSet/>
      <dgm:spPr/>
      <dgm:t>
        <a:bodyPr/>
        <a:lstStyle/>
        <a:p>
          <a:r>
            <a:rPr lang="en-US" altLang="zh-TW" dirty="0">
              <a:solidFill>
                <a:schemeClr val="accent6">
                  <a:lumMod val="20000"/>
                  <a:lumOff val="80000"/>
                </a:schemeClr>
              </a:solidFill>
            </a:rPr>
            <a:t>(</a:t>
          </a:r>
          <a:r>
            <a:rPr lang="zh-TW" altLang="en-US" dirty="0">
              <a:solidFill>
                <a:schemeClr val="accent6">
                  <a:lumMod val="20000"/>
                  <a:lumOff val="80000"/>
                </a:schemeClr>
              </a:solidFill>
            </a:rPr>
            <a:t>四</a:t>
          </a:r>
          <a:r>
            <a:rPr lang="en-US" altLang="zh-TW" dirty="0">
              <a:solidFill>
                <a:schemeClr val="accent6">
                  <a:lumMod val="20000"/>
                  <a:lumOff val="80000"/>
                </a:schemeClr>
              </a:solidFill>
            </a:rPr>
            <a:t>)</a:t>
          </a:r>
          <a:r>
            <a:rPr lang="zh-TW" altLang="en-US" dirty="0">
              <a:solidFill>
                <a:schemeClr val="accent6">
                  <a:lumMod val="20000"/>
                  <a:lumOff val="80000"/>
                </a:schemeClr>
              </a:solidFill>
            </a:rPr>
            <a:t>回饋</a:t>
          </a:r>
          <a:endParaRPr lang="en-US" altLang="zh-TW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zh-TW" dirty="0">
              <a:solidFill>
                <a:schemeClr val="accent6">
                  <a:lumMod val="20000"/>
                  <a:lumOff val="80000"/>
                </a:schemeClr>
              </a:solidFill>
            </a:rPr>
            <a:t>學生日行一善或上課表現優良，各班老師可發一枚壢小籃球機代幣。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C82261E2-809F-4607-A627-F298D1D82EB5}" type="parTrans" cxnId="{BD141135-CC1C-4C9D-B8D9-7855E7E769BD}">
      <dgm:prSet/>
      <dgm:spPr/>
      <dgm:t>
        <a:bodyPr/>
        <a:lstStyle/>
        <a:p>
          <a:endParaRPr lang="en-US"/>
        </a:p>
      </dgm:t>
    </dgm:pt>
    <dgm:pt modelId="{053B3BD5-B485-4BA4-ABD2-1E906E15C57D}" type="sibTrans" cxnId="{BD141135-CC1C-4C9D-B8D9-7855E7E769BD}">
      <dgm:prSet/>
      <dgm:spPr/>
      <dgm:t>
        <a:bodyPr/>
        <a:lstStyle/>
        <a:p>
          <a:endParaRPr lang="en-US"/>
        </a:p>
      </dgm:t>
    </dgm:pt>
    <dgm:pt modelId="{BECEE047-85AA-4816-B55E-CB34A0D64908}" type="pres">
      <dgm:prSet presAssocID="{E6FDE93C-6F15-4C4D-B60D-C1DC7BA186D5}" presName="linear" presStyleCnt="0">
        <dgm:presLayoutVars>
          <dgm:animLvl val="lvl"/>
          <dgm:resizeHandles val="exact"/>
        </dgm:presLayoutVars>
      </dgm:prSet>
      <dgm:spPr/>
    </dgm:pt>
    <dgm:pt modelId="{8BE9BE93-3568-4947-B258-A31FA19EEECC}" type="pres">
      <dgm:prSet presAssocID="{A8D86CE2-CB40-43DF-98AD-C8DD43E0584F}" presName="parentText" presStyleLbl="node1" presStyleIdx="0" presStyleCnt="1" custLinFactNeighborX="577" custLinFactNeighborY="-236">
        <dgm:presLayoutVars>
          <dgm:chMax val="0"/>
          <dgm:bulletEnabled val="1"/>
        </dgm:presLayoutVars>
      </dgm:prSet>
      <dgm:spPr/>
    </dgm:pt>
  </dgm:ptLst>
  <dgm:cxnLst>
    <dgm:cxn modelId="{BD141135-CC1C-4C9D-B8D9-7855E7E769BD}" srcId="{E6FDE93C-6F15-4C4D-B60D-C1DC7BA186D5}" destId="{A8D86CE2-CB40-43DF-98AD-C8DD43E0584F}" srcOrd="0" destOrd="0" parTransId="{C82261E2-809F-4607-A627-F298D1D82EB5}" sibTransId="{053B3BD5-B485-4BA4-ABD2-1E906E15C57D}"/>
    <dgm:cxn modelId="{457E66CD-5E47-4CB0-A6EE-20A2A373DA48}" type="presOf" srcId="{A8D86CE2-CB40-43DF-98AD-C8DD43E0584F}" destId="{8BE9BE93-3568-4947-B258-A31FA19EEECC}" srcOrd="0" destOrd="0" presId="urn:microsoft.com/office/officeart/2005/8/layout/vList2"/>
    <dgm:cxn modelId="{0C4146F1-EC67-4FD7-9DF6-3BEE170435A4}" type="presOf" srcId="{E6FDE93C-6F15-4C4D-B60D-C1DC7BA186D5}" destId="{BECEE047-85AA-4816-B55E-CB34A0D64908}" srcOrd="0" destOrd="0" presId="urn:microsoft.com/office/officeart/2005/8/layout/vList2"/>
    <dgm:cxn modelId="{B44D2AF6-15CC-4C84-9C2C-761098706C9D}" type="presParOf" srcId="{BECEE047-85AA-4816-B55E-CB34A0D64908}" destId="{8BE9BE93-3568-4947-B258-A31FA19EEE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E0885-31EA-44B7-989D-D3F20722682A}">
      <dsp:nvSpPr>
        <dsp:cNvPr id="0" name=""/>
        <dsp:cNvSpPr/>
      </dsp:nvSpPr>
      <dsp:spPr>
        <a:xfrm>
          <a:off x="0" y="0"/>
          <a:ext cx="8296275" cy="22066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1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德</a:t>
          </a:r>
          <a:r>
            <a:rPr lang="en-US" sz="41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­­­­­­­-107</a:t>
          </a:r>
          <a:r>
            <a:rPr lang="zh-TW" sz="41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、</a:t>
          </a:r>
          <a:r>
            <a:rPr lang="en-US" sz="41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109</a:t>
          </a:r>
          <a:r>
            <a:rPr lang="zh-TW" sz="41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年區模範 </a:t>
          </a:r>
          <a:r>
            <a:rPr lang="en-US" sz="41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108</a:t>
          </a:r>
          <a:r>
            <a:rPr lang="zh-TW" sz="41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年校模範生</a:t>
          </a:r>
          <a:endParaRPr lang="en-US" sz="41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07718" y="107718"/>
        <a:ext cx="8080839" cy="1991183"/>
      </dsp:txXfrm>
    </dsp:sp>
    <dsp:sp modelId="{F8DD3AF1-EB38-4094-9730-61139AD01FB2}">
      <dsp:nvSpPr>
        <dsp:cNvPr id="0" name=""/>
        <dsp:cNvSpPr/>
      </dsp:nvSpPr>
      <dsp:spPr>
        <a:xfrm>
          <a:off x="0" y="2374904"/>
          <a:ext cx="8296275" cy="2206619"/>
        </a:xfrm>
        <a:prstGeom prst="roundRect">
          <a:avLst/>
        </a:prstGeom>
        <a:solidFill>
          <a:schemeClr val="accent5">
            <a:hueOff val="-7867891"/>
            <a:satOff val="21236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1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智</a:t>
          </a:r>
          <a:r>
            <a:rPr lang="en-US" sz="41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­­-</a:t>
          </a:r>
          <a:r>
            <a:rPr lang="zh-TW" sz="41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一至五年級學習成績優異</a:t>
          </a:r>
          <a:endParaRPr lang="en-US" sz="41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07718" y="2482622"/>
        <a:ext cx="8080839" cy="1991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02548-7152-4B85-A91B-B7CBBA3BAC58}">
      <dsp:nvSpPr>
        <dsp:cNvPr id="0" name=""/>
        <dsp:cNvSpPr/>
      </dsp:nvSpPr>
      <dsp:spPr>
        <a:xfrm>
          <a:off x="0" y="0"/>
          <a:ext cx="7354612" cy="2527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體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-107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年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Say Hello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網路舞蹈創意競賽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優選獎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 2019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年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IDO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中國舞蹈大賽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第二名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2019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年 韓國全球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IDO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舞蹈大賽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第二名</a:t>
          </a:r>
          <a:r>
            <a:rPr lang="en-US" sz="30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sp:txBody>
      <dsp:txXfrm>
        <a:off x="123368" y="123368"/>
        <a:ext cx="7107876" cy="2280464"/>
      </dsp:txXfrm>
    </dsp:sp>
    <dsp:sp modelId="{1E45C453-A23D-43DA-8BA6-714D3C6A847F}">
      <dsp:nvSpPr>
        <dsp:cNvPr id="0" name=""/>
        <dsp:cNvSpPr/>
      </dsp:nvSpPr>
      <dsp:spPr>
        <a:xfrm>
          <a:off x="0" y="2879415"/>
          <a:ext cx="7354612" cy="2527200"/>
        </a:xfrm>
        <a:prstGeom prst="roundRect">
          <a:avLst/>
        </a:prstGeom>
        <a:gradFill rotWithShape="0">
          <a:gsLst>
            <a:gs pos="0">
              <a:schemeClr val="accent5">
                <a:hueOff val="-7867891"/>
                <a:satOff val="21236"/>
                <a:lumOff val="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867891"/>
                <a:satOff val="21236"/>
                <a:lumOff val="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867891"/>
                <a:satOff val="21236"/>
                <a:lumOff val="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群</a:t>
          </a:r>
          <a:r>
            <a:rPr lang="en-US" sz="30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-</a:t>
          </a:r>
          <a:r>
            <a:rPr lang="zh-TW" sz="30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曾自願單任班長、副班長、風紀股長等</a:t>
          </a:r>
          <a:endParaRPr lang="en-US" sz="30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23368" y="3002783"/>
        <a:ext cx="7107876" cy="2280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B5A52-3F5C-4C9E-B0C6-B3765764D5E3}">
      <dsp:nvSpPr>
        <dsp:cNvPr id="0" name=""/>
        <dsp:cNvSpPr/>
      </dsp:nvSpPr>
      <dsp:spPr>
        <a:xfrm>
          <a:off x="666358" y="58031"/>
          <a:ext cx="2356802" cy="1414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美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-106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年 桃園水之美繪畫比賽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第一名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sp:txBody>
      <dsp:txXfrm>
        <a:off x="666358" y="58031"/>
        <a:ext cx="2356802" cy="1414081"/>
      </dsp:txXfrm>
    </dsp:sp>
    <dsp:sp modelId="{0E223A8B-5D7B-4E11-A49B-8FB638D2205A}">
      <dsp:nvSpPr>
        <dsp:cNvPr id="0" name=""/>
        <dsp:cNvSpPr/>
      </dsp:nvSpPr>
      <dsp:spPr>
        <a:xfrm>
          <a:off x="3326717" y="3476"/>
          <a:ext cx="2356802" cy="1414081"/>
        </a:xfrm>
        <a:prstGeom prst="rect">
          <a:avLst/>
        </a:prstGeom>
        <a:solidFill>
          <a:schemeClr val="accent5">
            <a:hueOff val="-655658"/>
            <a:satOff val="1770"/>
            <a:lumOff val="2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106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年 中壢國小我與母親繪畫比賽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第一名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sp:txBody>
      <dsp:txXfrm>
        <a:off x="3326717" y="3476"/>
        <a:ext cx="2356802" cy="1414081"/>
      </dsp:txXfrm>
    </dsp:sp>
    <dsp:sp modelId="{4A92E66A-5884-4BFF-8A49-883AFB274B57}">
      <dsp:nvSpPr>
        <dsp:cNvPr id="0" name=""/>
        <dsp:cNvSpPr/>
      </dsp:nvSpPr>
      <dsp:spPr>
        <a:xfrm>
          <a:off x="5919200" y="3476"/>
          <a:ext cx="2356802" cy="1414081"/>
        </a:xfrm>
        <a:prstGeom prst="rect">
          <a:avLst/>
        </a:prstGeom>
        <a:solidFill>
          <a:schemeClr val="accent5">
            <a:hueOff val="-1311315"/>
            <a:satOff val="3539"/>
            <a:lumOff val="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2017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年 第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49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屆世界兒童畫展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佳作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sp:txBody>
      <dsp:txXfrm>
        <a:off x="5919200" y="3476"/>
        <a:ext cx="2356802" cy="1414081"/>
      </dsp:txXfrm>
    </dsp:sp>
    <dsp:sp modelId="{444BF6F9-20FA-47C0-8554-C9078B2B310A}">
      <dsp:nvSpPr>
        <dsp:cNvPr id="0" name=""/>
        <dsp:cNvSpPr/>
      </dsp:nvSpPr>
      <dsp:spPr>
        <a:xfrm>
          <a:off x="8511682" y="0"/>
          <a:ext cx="2356802" cy="1414081"/>
        </a:xfrm>
        <a:prstGeom prst="rect">
          <a:avLst/>
        </a:prstGeom>
        <a:solidFill>
          <a:schemeClr val="accent5">
            <a:hueOff val="-1966973"/>
            <a:satOff val="5309"/>
            <a:lumOff val="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107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年 中壢國小交通安全教育比賽標語設計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優選</a:t>
          </a:r>
          <a:r>
            <a:rPr lang="en-US" sz="15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</a:p>
      </dsp:txBody>
      <dsp:txXfrm>
        <a:off x="8511682" y="0"/>
        <a:ext cx="2356802" cy="1414081"/>
      </dsp:txXfrm>
    </dsp:sp>
    <dsp:sp modelId="{35F5BFF1-9E81-4F46-B157-E80E546911A0}">
      <dsp:nvSpPr>
        <dsp:cNvPr id="0" name=""/>
        <dsp:cNvSpPr/>
      </dsp:nvSpPr>
      <dsp:spPr>
        <a:xfrm>
          <a:off x="734234" y="1653237"/>
          <a:ext cx="2356802" cy="1414081"/>
        </a:xfrm>
        <a:prstGeom prst="rect">
          <a:avLst/>
        </a:prstGeom>
        <a:solidFill>
          <a:schemeClr val="accent5">
            <a:hueOff val="-2622630"/>
            <a:satOff val="7079"/>
            <a:lumOff val="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kern="1200"/>
            <a:t>學生美術繪畫</a:t>
          </a:r>
          <a:r>
            <a:rPr lang="en-US" sz="1500" kern="1200"/>
            <a:t>(</a:t>
          </a:r>
          <a:r>
            <a:rPr lang="zh-TW" sz="1500" kern="1200"/>
            <a:t>佳作</a:t>
          </a:r>
          <a:r>
            <a:rPr lang="en-US" sz="1500" kern="1200"/>
            <a:t>)  </a:t>
          </a:r>
        </a:p>
      </dsp:txBody>
      <dsp:txXfrm>
        <a:off x="734234" y="1653237"/>
        <a:ext cx="2356802" cy="1414081"/>
      </dsp:txXfrm>
    </dsp:sp>
    <dsp:sp modelId="{9BDC2D51-84B9-4EAB-927D-47E37E57568A}">
      <dsp:nvSpPr>
        <dsp:cNvPr id="0" name=""/>
        <dsp:cNvSpPr/>
      </dsp:nvSpPr>
      <dsp:spPr>
        <a:xfrm>
          <a:off x="3326717" y="1653237"/>
          <a:ext cx="2356802" cy="1414081"/>
        </a:xfrm>
        <a:prstGeom prst="rect">
          <a:avLst/>
        </a:prstGeom>
        <a:solidFill>
          <a:schemeClr val="accent5">
            <a:hueOff val="-3278288"/>
            <a:satOff val="8848"/>
            <a:lumOff val="10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kern="1200"/>
            <a:t>國泰</a:t>
          </a:r>
          <a:r>
            <a:rPr lang="en-US" sz="1500" kern="1200"/>
            <a:t>42</a:t>
          </a:r>
          <a:r>
            <a:rPr lang="zh-TW" sz="1500" kern="1200"/>
            <a:t>屆兒童繪畫</a:t>
          </a:r>
          <a:r>
            <a:rPr lang="en-US" sz="1500" kern="1200"/>
            <a:t>(</a:t>
          </a:r>
          <a:r>
            <a:rPr lang="zh-TW" sz="1500" kern="1200"/>
            <a:t>佳作</a:t>
          </a:r>
          <a:r>
            <a:rPr lang="en-US" sz="1500" kern="1200"/>
            <a:t>)</a:t>
          </a:r>
        </a:p>
      </dsp:txBody>
      <dsp:txXfrm>
        <a:off x="3326717" y="1653237"/>
        <a:ext cx="2356802" cy="1414081"/>
      </dsp:txXfrm>
    </dsp:sp>
    <dsp:sp modelId="{87113057-4099-4E1C-BF28-243C740E0975}">
      <dsp:nvSpPr>
        <dsp:cNvPr id="0" name=""/>
        <dsp:cNvSpPr/>
      </dsp:nvSpPr>
      <dsp:spPr>
        <a:xfrm>
          <a:off x="5919200" y="1653237"/>
          <a:ext cx="2356802" cy="1414081"/>
        </a:xfrm>
        <a:prstGeom prst="rect">
          <a:avLst/>
        </a:prstGeom>
        <a:solidFill>
          <a:schemeClr val="accent5">
            <a:hueOff val="-3933945"/>
            <a:satOff val="10618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kern="1200"/>
            <a:t>慈護宮寫生比賽</a:t>
          </a:r>
          <a:r>
            <a:rPr lang="en-US" sz="1500" kern="1200"/>
            <a:t>(</a:t>
          </a:r>
          <a:r>
            <a:rPr lang="zh-TW" sz="1500" kern="1200"/>
            <a:t>銀牌獎</a:t>
          </a:r>
          <a:r>
            <a:rPr lang="en-US" sz="1500" kern="1200"/>
            <a:t>) </a:t>
          </a:r>
        </a:p>
      </dsp:txBody>
      <dsp:txXfrm>
        <a:off x="5919200" y="1653237"/>
        <a:ext cx="2356802" cy="1414081"/>
      </dsp:txXfrm>
    </dsp:sp>
    <dsp:sp modelId="{D68FDF9E-F210-4175-A317-1B0C2B656824}">
      <dsp:nvSpPr>
        <dsp:cNvPr id="0" name=""/>
        <dsp:cNvSpPr/>
      </dsp:nvSpPr>
      <dsp:spPr>
        <a:xfrm>
          <a:off x="8511682" y="1653237"/>
          <a:ext cx="2356802" cy="1414081"/>
        </a:xfrm>
        <a:prstGeom prst="rect">
          <a:avLst/>
        </a:prstGeom>
        <a:solidFill>
          <a:schemeClr val="accent5">
            <a:hueOff val="-4589603"/>
            <a:satOff val="12388"/>
            <a:lumOff val="1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kern="1200" dirty="0"/>
            <a:t>桃園市樹裏行間繪畫</a:t>
          </a:r>
          <a:r>
            <a:rPr lang="en-US" sz="1600" kern="1200" dirty="0"/>
            <a:t>(</a:t>
          </a:r>
          <a:r>
            <a:rPr lang="zh-TW" sz="1600" kern="1200" dirty="0"/>
            <a:t>佳作</a:t>
          </a:r>
          <a:r>
            <a:rPr lang="en-US" sz="1600" kern="1200" dirty="0"/>
            <a:t>)</a:t>
          </a:r>
          <a:r>
            <a:rPr lang="zh-TW" sz="1600" kern="1200" dirty="0"/>
            <a:t>特殊表現</a:t>
          </a:r>
          <a:r>
            <a:rPr lang="en-US" sz="1600" kern="1200" dirty="0"/>
            <a:t>-</a:t>
          </a:r>
          <a:r>
            <a:rPr lang="zh-TW" sz="1600" kern="1200" dirty="0"/>
            <a:t>大愛電視台駐校小記者</a:t>
          </a:r>
          <a:r>
            <a:rPr lang="en-US" sz="1600" kern="1200" dirty="0"/>
            <a:t> </a:t>
          </a:r>
        </a:p>
      </dsp:txBody>
      <dsp:txXfrm>
        <a:off x="8511682" y="1653237"/>
        <a:ext cx="2356802" cy="1414081"/>
      </dsp:txXfrm>
    </dsp:sp>
    <dsp:sp modelId="{A21EC0D1-28D4-428D-A60A-E2A29CF03631}">
      <dsp:nvSpPr>
        <dsp:cNvPr id="0" name=""/>
        <dsp:cNvSpPr/>
      </dsp:nvSpPr>
      <dsp:spPr>
        <a:xfrm>
          <a:off x="734234" y="3302999"/>
          <a:ext cx="2356802" cy="1414081"/>
        </a:xfrm>
        <a:prstGeom prst="rect">
          <a:avLst/>
        </a:prstGeom>
        <a:solidFill>
          <a:schemeClr val="accent5">
            <a:hueOff val="-5245261"/>
            <a:satOff val="14157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105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兒童節街頭藝人舞蹈許可達人秀 </a:t>
          </a:r>
          <a:endParaRPr lang="en-US" sz="15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734234" y="3302999"/>
        <a:ext cx="2356802" cy="1414081"/>
      </dsp:txXfrm>
    </dsp:sp>
    <dsp:sp modelId="{DFA011FD-726F-490E-98C4-C5C036712E98}">
      <dsp:nvSpPr>
        <dsp:cNvPr id="0" name=""/>
        <dsp:cNvSpPr/>
      </dsp:nvSpPr>
      <dsp:spPr>
        <a:xfrm>
          <a:off x="3326717" y="3302999"/>
          <a:ext cx="2356802" cy="1414081"/>
        </a:xfrm>
        <a:prstGeom prst="rect">
          <a:avLst/>
        </a:prstGeom>
        <a:solidFill>
          <a:schemeClr val="accent5">
            <a:hueOff val="-5900918"/>
            <a:satOff val="15927"/>
            <a:lumOff val="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2018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年希朵夫盃鋼琴大賽四手聯彈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(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第二名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</a:p>
      </dsp:txBody>
      <dsp:txXfrm>
        <a:off x="3326717" y="3302999"/>
        <a:ext cx="2356802" cy="1414081"/>
      </dsp:txXfrm>
    </dsp:sp>
    <dsp:sp modelId="{E7D793B8-3B4D-45F5-92C9-53A0FE810F7C}">
      <dsp:nvSpPr>
        <dsp:cNvPr id="0" name=""/>
        <dsp:cNvSpPr/>
      </dsp:nvSpPr>
      <dsp:spPr>
        <a:xfrm>
          <a:off x="5919200" y="3302999"/>
          <a:ext cx="2356802" cy="1414081"/>
        </a:xfrm>
        <a:prstGeom prst="rect">
          <a:avLst/>
        </a:prstGeom>
        <a:solidFill>
          <a:schemeClr val="accent5">
            <a:hueOff val="-6556576"/>
            <a:satOff val="17697"/>
            <a:lumOff val="21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壢小金幣全五年級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 </a:t>
          </a:r>
        </a:p>
      </dsp:txBody>
      <dsp:txXfrm>
        <a:off x="5919200" y="3302999"/>
        <a:ext cx="2356802" cy="1414081"/>
      </dsp:txXfrm>
    </dsp:sp>
    <dsp:sp modelId="{62B0EC49-CD68-4FBB-9EF9-CDF8D8A8A3EF}">
      <dsp:nvSpPr>
        <dsp:cNvPr id="0" name=""/>
        <dsp:cNvSpPr/>
      </dsp:nvSpPr>
      <dsp:spPr>
        <a:xfrm>
          <a:off x="8511682" y="3302999"/>
          <a:ext cx="2356802" cy="1414081"/>
        </a:xfrm>
        <a:prstGeom prst="rect">
          <a:avLst/>
        </a:prstGeom>
        <a:solidFill>
          <a:schemeClr val="accent5">
            <a:hueOff val="-7212234"/>
            <a:satOff val="19466"/>
            <a:lumOff val="23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105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國語演說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 106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三年級字音字形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)107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年國語演說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第二名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 108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年國語演說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第一名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</a:p>
      </dsp:txBody>
      <dsp:txXfrm>
        <a:off x="8511682" y="3302999"/>
        <a:ext cx="2356802" cy="1414081"/>
      </dsp:txXfrm>
    </dsp:sp>
    <dsp:sp modelId="{B3ECA08A-150D-409E-A086-DA6F0D325240}">
      <dsp:nvSpPr>
        <dsp:cNvPr id="0" name=""/>
        <dsp:cNvSpPr/>
      </dsp:nvSpPr>
      <dsp:spPr>
        <a:xfrm>
          <a:off x="4622958" y="4952761"/>
          <a:ext cx="2356802" cy="1414081"/>
        </a:xfrm>
        <a:prstGeom prst="rect">
          <a:avLst/>
        </a:prstGeom>
        <a:solidFill>
          <a:schemeClr val="accent5">
            <a:hueOff val="-7867891"/>
            <a:satOff val="21236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108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作文比賽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第三名</a:t>
          </a:r>
          <a:r>
            <a:rPr lang="en-US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  <a:r>
            <a:rPr lang="zh-TW" sz="15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入選聯合盃、溫世仁盃決賽</a:t>
          </a:r>
          <a:endParaRPr lang="en-US" sz="15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4622958" y="4952761"/>
        <a:ext cx="2356802" cy="1414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3F5B3-9CF7-4320-828F-57910B497164}">
      <dsp:nvSpPr>
        <dsp:cNvPr id="0" name=""/>
        <dsp:cNvSpPr/>
      </dsp:nvSpPr>
      <dsp:spPr>
        <a:xfrm>
          <a:off x="0" y="103303"/>
          <a:ext cx="7863882" cy="39319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1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altLang="en-US" sz="41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一</a:t>
          </a:r>
          <a:r>
            <a:rPr lang="en-US" altLang="zh-TW" sz="41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  <a:r>
            <a:rPr lang="zh-TW" altLang="en-US" sz="41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生活</a:t>
          </a:r>
          <a:endParaRPr lang="en-US" altLang="zh-TW" sz="4100" kern="1200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1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在各班放跳繩、扯鈴等，開放禮堂，讓沒有操場的下課更有趣</a:t>
          </a:r>
          <a:r>
            <a:rPr lang="en-US" sz="41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;</a:t>
          </a:r>
          <a:r>
            <a:rPr lang="zh-TW" sz="41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並舉辦跳繩比賽</a:t>
          </a:r>
          <a:endParaRPr lang="en-US" sz="41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15163" y="218466"/>
        <a:ext cx="7633556" cy="3701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11649-9EDC-4953-906A-5FBA368373CD}">
      <dsp:nvSpPr>
        <dsp:cNvPr id="0" name=""/>
        <dsp:cNvSpPr/>
      </dsp:nvSpPr>
      <dsp:spPr>
        <a:xfrm>
          <a:off x="3444" y="1130"/>
          <a:ext cx="7054059" cy="2085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(</a:t>
          </a:r>
          <a:r>
            <a:rPr lang="zh-TW" sz="2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二</a:t>
          </a:r>
          <a:r>
            <a:rPr lang="en-US" sz="2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)</a:t>
          </a:r>
          <a:r>
            <a:rPr lang="zh-TW" sz="2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活動</a:t>
          </a:r>
          <a:endParaRPr lang="en-US" altLang="zh-TW" sz="2400" kern="1200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在每個第一學期舉辦「奇裝異服日」，把</a:t>
          </a:r>
          <a:r>
            <a:rPr lang="zh-TW" altLang="en-US" sz="2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喜歡且不常穿的衣服穿來學校</a:t>
          </a:r>
          <a:endParaRPr lang="en-US" sz="24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05267" y="102953"/>
        <a:ext cx="6850413" cy="1882208"/>
      </dsp:txXfrm>
    </dsp:sp>
    <dsp:sp modelId="{4BA0F4AE-46ED-4AD7-9070-8829CD829D04}">
      <dsp:nvSpPr>
        <dsp:cNvPr id="0" name=""/>
        <dsp:cNvSpPr/>
      </dsp:nvSpPr>
      <dsp:spPr>
        <a:xfrm>
          <a:off x="3444" y="2205349"/>
          <a:ext cx="7054059" cy="2367276"/>
        </a:xfrm>
        <a:prstGeom prst="roundRect">
          <a:avLst/>
        </a:prstGeom>
        <a:solidFill>
          <a:schemeClr val="accent5">
            <a:hueOff val="-7867891"/>
            <a:satOff val="21236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(</a:t>
          </a:r>
          <a:r>
            <a:rPr lang="zh-TW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三</a:t>
          </a:r>
          <a:r>
            <a:rPr lang="en-US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)</a:t>
          </a:r>
          <a:r>
            <a:rPr lang="zh-TW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福利</a:t>
          </a:r>
          <a:endParaRPr lang="en-US" altLang="zh-TW" sz="2400" kern="1200" dirty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‘</a:t>
          </a:r>
          <a:r>
            <a:rPr lang="zh-TW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將星期三乳品加上優格</a:t>
          </a:r>
          <a:endParaRPr lang="en-US" sz="2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19005" y="2320910"/>
        <a:ext cx="6822937" cy="2136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9BE93-3568-4947-B258-A31FA19EEECC}">
      <dsp:nvSpPr>
        <dsp:cNvPr id="0" name=""/>
        <dsp:cNvSpPr/>
      </dsp:nvSpPr>
      <dsp:spPr>
        <a:xfrm>
          <a:off x="0" y="40628"/>
          <a:ext cx="7437120" cy="4843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6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</a:t>
          </a:r>
          <a:r>
            <a:rPr lang="zh-TW" altLang="en-US" sz="46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四</a:t>
          </a:r>
          <a:r>
            <a:rPr lang="en-US" altLang="zh-TW" sz="46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)</a:t>
          </a:r>
          <a:r>
            <a:rPr lang="zh-TW" altLang="en-US" sz="46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回饋</a:t>
          </a:r>
          <a:endParaRPr lang="en-US" altLang="zh-TW" sz="46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6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學生日行一善或上課表現優良，各班老師可發一枚壢小籃球機代幣。</a:t>
          </a:r>
          <a:endParaRPr lang="en-US" sz="46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236455" y="277083"/>
        <a:ext cx="6964210" cy="4370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1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6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2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9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7EE1E-92F6-4935-B747-5DB0AD92E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04" b="4746"/>
          <a:stretch/>
        </p:blipFill>
        <p:spPr>
          <a:xfrm>
            <a:off x="8779" y="0"/>
            <a:ext cx="12191980" cy="6857990"/>
          </a:xfrm>
          <a:prstGeom prst="rect">
            <a:avLst/>
          </a:prstGeom>
        </p:spPr>
      </p:pic>
      <p:sp>
        <p:nvSpPr>
          <p:cNvPr id="1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286F28E-136A-4EC1-A45D-CCC48784C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108</a:t>
            </a: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學年度自治市小市長</a:t>
            </a:r>
            <a:r>
              <a:rPr lang="en-US" altLang="zh-TW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號後選人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21D316-C04F-4D43-B3D8-A8C9CD16B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dirty="0">
                <a:solidFill>
                  <a:schemeClr val="accent1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5-3</a:t>
            </a: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陳乃竹</a:t>
            </a:r>
          </a:p>
        </p:txBody>
      </p:sp>
    </p:spTree>
    <p:extLst>
      <p:ext uri="{BB962C8B-B14F-4D97-AF65-F5344CB8AC3E}">
        <p14:creationId xmlns:p14="http://schemas.microsoft.com/office/powerpoint/2010/main" val="2095946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16EF761-101B-4632-969B-FB96BDFBCB6B}"/>
              </a:ext>
            </a:extLst>
          </p:cNvPr>
          <p:cNvSpPr/>
          <p:nvPr/>
        </p:nvSpPr>
        <p:spPr>
          <a:xfrm>
            <a:off x="147939" y="1722118"/>
            <a:ext cx="5774307" cy="25349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4A50-A872-4B46-B37A-EAB3127F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281" y="5075078"/>
            <a:ext cx="3816096" cy="96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7030A0"/>
                </a:solidFill>
              </a:rPr>
              <a:t>謝謝您的觀賞和聆聽</a:t>
            </a:r>
            <a:endParaRPr lang="en-US" altLang="zh-TW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7030A0"/>
                </a:solidFill>
              </a:rPr>
              <a:t>                        請惠賜一票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A9DB6B1-912E-4436-BF17-58D90EA9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08" y="1412234"/>
            <a:ext cx="4746603" cy="2621281"/>
          </a:xfrm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sz="7300" dirty="0">
                <a:solidFill>
                  <a:schemeClr val="accent6">
                    <a:lumMod val="50000"/>
                  </a:schemeClr>
                </a:solidFill>
              </a:rPr>
              <a:t>票投陳乃竹</a:t>
            </a:r>
            <a:br>
              <a:rPr lang="en-US" altLang="zh-TW" sz="73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7300" dirty="0">
                <a:solidFill>
                  <a:schemeClr val="accent6">
                    <a:lumMod val="50000"/>
                  </a:schemeClr>
                </a:solidFill>
              </a:rPr>
              <a:t>快樂又幸福</a:t>
            </a:r>
          </a:p>
        </p:txBody>
      </p:sp>
      <p:pic>
        <p:nvPicPr>
          <p:cNvPr id="5" name="圖片 4" descr="一張含有 動物 的圖片&#10;&#10;自動產生的描述">
            <a:extLst>
              <a:ext uri="{FF2B5EF4-FFF2-40B4-BE49-F238E27FC236}">
                <a16:creationId xmlns:a16="http://schemas.microsoft.com/office/drawing/2014/main" id="{62287F3C-9F55-486A-BFFE-4955B2D75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r="22501" b="-1"/>
          <a:stretch/>
        </p:blipFill>
        <p:spPr>
          <a:xfrm>
            <a:off x="5922246" y="558492"/>
            <a:ext cx="6121815" cy="561847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51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A9A30D-8142-45A6-A99E-3F710D8B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69" y="2481580"/>
            <a:ext cx="4223859" cy="1894839"/>
          </a:xfrm>
        </p:spPr>
        <p:txBody>
          <a:bodyPr>
            <a:normAutofit/>
          </a:bodyPr>
          <a:lstStyle/>
          <a:p>
            <a:r>
              <a:rPr lang="zh-TW" altLang="en-US" sz="7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我的經歷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098" name="Picture 2" descr="英文學習】4個詞描述你的人生經歷，你會如何概括？ @ 字神帝國英語天地 ...">
            <a:extLst>
              <a:ext uri="{FF2B5EF4-FFF2-40B4-BE49-F238E27FC236}">
                <a16:creationId xmlns:a16="http://schemas.microsoft.com/office/drawing/2014/main" id="{590B6F58-7E22-422B-8D12-0C40D58C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1224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FD0FF-BCC8-4B64-883E-713B4B79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550" y="1604962"/>
            <a:ext cx="3220880" cy="4024310"/>
          </a:xfrm>
        </p:spPr>
        <p:txBody>
          <a:bodyPr>
            <a:normAutofit/>
          </a:bodyPr>
          <a:lstStyle/>
          <a:p>
            <a:endParaRPr lang="zh-TW" altLang="en-US" sz="3600" dirty="0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73455E3D-6CFF-4C60-8E12-C7028F1F5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067955"/>
              </p:ext>
            </p:extLst>
          </p:nvPr>
        </p:nvGraphicFramePr>
        <p:xfrm>
          <a:off x="207747" y="1138238"/>
          <a:ext cx="8296275" cy="458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D2207821-49AC-489F-BE1A-BBC57D2A1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5" b="93808" l="8083" r="94667">
                        <a14:foregroundMark x1="64333" y1="57972" x2="64333" y2="57972"/>
                        <a14:foregroundMark x1="57500" y1="61223" x2="66917" y2="55108"/>
                        <a14:foregroundMark x1="67667" y1="63390" x2="58750" y2="47523"/>
                        <a14:foregroundMark x1="51583" y1="38777" x2="32083" y2="51471"/>
                        <a14:foregroundMark x1="32083" y1="51471" x2="49167" y2="60991"/>
                        <a14:foregroundMark x1="49167" y1="60991" x2="48833" y2="50155"/>
                        <a14:foregroundMark x1="52417" y1="59830" x2="71750" y2="34288"/>
                        <a14:foregroundMark x1="64583" y1="43034" x2="75333" y2="92724"/>
                        <a14:foregroundMark x1="61083" y1="90867" x2="44000" y2="89009"/>
                        <a14:foregroundMark x1="44000" y1="89009" x2="43250" y2="88235"/>
                        <a14:foregroundMark x1="46750" y1="93189" x2="50583" y2="93189"/>
                        <a14:foregroundMark x1="80417" y1="18885" x2="80667" y2="25542"/>
                        <a14:foregroundMark x1="80917" y1="35217" x2="82750" y2="41873"/>
                        <a14:foregroundMark x1="85750" y1="43266" x2="89833" y2="38545"/>
                        <a14:foregroundMark x1="92667" y1="35681" x2="94167" y2="22910"/>
                        <a14:foregroundMark x1="93667" y1="18885" x2="80917" y2="19814"/>
                        <a14:foregroundMark x1="80917" y1="30495" x2="79917" y2="25310"/>
                        <a14:foregroundMark x1="80167" y1="22446" x2="82167" y2="11997"/>
                        <a14:foregroundMark x1="81417" y1="10372" x2="88083" y2="12771"/>
                        <a14:foregroundMark x1="91667" y1="15557" x2="94667" y2="20279"/>
                        <a14:foregroundMark x1="87083" y1="25077" x2="86750" y2="28328"/>
                        <a14:foregroundMark x1="71250" y1="16718" x2="72500" y2="22910"/>
                        <a14:foregroundMark x1="72500" y1="18189" x2="63333" y2="14396"/>
                        <a14:foregroundMark x1="69500" y1="12771" x2="62583" y2="16254"/>
                        <a14:foregroundMark x1="67167" y1="11765" x2="62083" y2="18653"/>
                        <a14:foregroundMark x1="42667" y1="90325" x2="55167" y2="93885"/>
                        <a14:foregroundMark x1="41167" y1="12771" x2="49083" y2="18421"/>
                        <a14:foregroundMark x1="47583" y1="11997" x2="49583" y2="16022"/>
                        <a14:foregroundMark x1="44250" y1="13467" x2="36083" y2="26471"/>
                        <a14:foregroundMark x1="28167" y1="14628" x2="15667" y2="13467"/>
                        <a14:foregroundMark x1="12917" y1="15325" x2="8083" y2="21285"/>
                        <a14:foregroundMark x1="8583" y1="23607" x2="8083" y2="36378"/>
                        <a14:foregroundMark x1="8083" y1="36378" x2="14417" y2="47059"/>
                        <a14:foregroundMark x1="14417" y1="47059" x2="24833" y2="39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05" y="2071686"/>
            <a:ext cx="2870770" cy="30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03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433EF8-D1FA-4DB3-BD05-E21935F1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A3432B5D-27F0-4301-BB95-0156EA9D0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496184"/>
              </p:ext>
            </p:extLst>
          </p:nvPr>
        </p:nvGraphicFramePr>
        <p:xfrm>
          <a:off x="4563068" y="629044"/>
          <a:ext cx="7354612" cy="55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53張芭蕾舞者從來不會主動讓別人看見的「幕後苦練」照片。 - boMb01">
            <a:extLst>
              <a:ext uri="{FF2B5EF4-FFF2-40B4-BE49-F238E27FC236}">
                <a16:creationId xmlns:a16="http://schemas.microsoft.com/office/drawing/2014/main" id="{AD4E3FD7-DBB5-4612-8855-C716DD417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310"/>
          <a:stretch/>
        </p:blipFill>
        <p:spPr bwMode="auto">
          <a:xfrm>
            <a:off x="-1625598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4EEB0-D5D1-4EEA-BB39-7DA28838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84C613EA-7D8F-4EE9-B35F-FD9201F78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273310"/>
              </p:ext>
            </p:extLst>
          </p:nvPr>
        </p:nvGraphicFramePr>
        <p:xfrm>
          <a:off x="294640" y="243840"/>
          <a:ext cx="11602720" cy="637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F812CC6B-36B3-40C7-884B-1E359F5D2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3462" y1="68846" x2="63462" y2="68846"/>
                        <a14:foregroundMark x1="78077" y1="71154" x2="78077" y2="71154"/>
                        <a14:foregroundMark x1="83462" y1="74615" x2="83462" y2="74615"/>
                        <a14:foregroundMark x1="72308" y1="67692" x2="72308" y2="67692"/>
                        <a14:foregroundMark x1="61154" y1="69615" x2="61154" y2="69615"/>
                        <a14:foregroundMark x1="31154" y1="38846" x2="31154" y2="38846"/>
                        <a14:foregroundMark x1="29231" y1="42692" x2="29231" y2="42692"/>
                        <a14:foregroundMark x1="23462" y1="45385" x2="23462" y2="45385"/>
                        <a14:foregroundMark x1="23462" y1="48846" x2="23462" y2="48846"/>
                        <a14:foregroundMark x1="20769" y1="37692" x2="20769" y2="37692"/>
                        <a14:foregroundMark x1="23077" y1="26538" x2="23077" y2="26538"/>
                        <a14:foregroundMark x1="34615" y1="25769" x2="34615" y2="25769"/>
                        <a14:foregroundMark x1="54615" y1="46923" x2="48462" y2="51154"/>
                        <a14:foregroundMark x1="43846" y1="51923" x2="44231" y2="51923"/>
                        <a14:foregroundMark x1="55769" y1="49615" x2="62692" y2="49615"/>
                        <a14:foregroundMark x1="44615" y1="46538" x2="29615" y2="23462"/>
                        <a14:foregroundMark x1="29615" y1="23462" x2="37308" y2="18077"/>
                        <a14:foregroundMark x1="42308" y1="13077" x2="24615" y2="20385"/>
                        <a14:foregroundMark x1="13462" y1="26923" x2="16154" y2="35385"/>
                        <a14:foregroundMark x1="14615" y1="38077" x2="16154" y2="44231"/>
                        <a14:foregroundMark x1="13462" y1="35000" x2="12308" y2="18846"/>
                        <a14:foregroundMark x1="20000" y1="75385" x2="21923" y2="75385"/>
                        <a14:foregroundMark x1="47692" y1="87692" x2="48462" y2="85000"/>
                        <a14:foregroundMark x1="81923" y1="82692" x2="83462" y2="8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5064124"/>
            <a:ext cx="1793875" cy="17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6E402-743E-4134-A5DC-E9BC1271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5811838"/>
          </a:xfrm>
        </p:spPr>
        <p:txBody>
          <a:bodyPr>
            <a:normAutofit/>
          </a:bodyPr>
          <a:lstStyle/>
          <a:p>
            <a:r>
              <a:rPr lang="zh-TW" altLang="en-US" sz="6600" b="1" i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我的政見</a:t>
            </a:r>
          </a:p>
        </p:txBody>
      </p:sp>
      <p:pic>
        <p:nvPicPr>
          <p:cNvPr id="7" name="內容版面配置區 6" descr="一張含有 大自然, 坐, 黑色, 天空 的圖片&#10;&#10;自動產生的描述">
            <a:extLst>
              <a:ext uri="{FF2B5EF4-FFF2-40B4-BE49-F238E27FC236}">
                <a16:creationId xmlns:a16="http://schemas.microsoft.com/office/drawing/2014/main" id="{CF5E8538-ECE9-4188-BAD9-7C766471E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r="8983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446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DE338-41C3-46D0-82C4-C71F0A47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9EAEA55F-06B7-475A-A5F3-47F5634AB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424840"/>
              </p:ext>
            </p:extLst>
          </p:nvPr>
        </p:nvGraphicFramePr>
        <p:xfrm>
          <a:off x="765769" y="1984555"/>
          <a:ext cx="7863882" cy="403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跳繩愈跳愈腳粗？教你跳繩避免腳粗要訣">
            <a:extLst>
              <a:ext uri="{FF2B5EF4-FFF2-40B4-BE49-F238E27FC236}">
                <a16:creationId xmlns:a16="http://schemas.microsoft.com/office/drawing/2014/main" id="{4B3669CA-B4AD-4741-B4CC-F3CF40605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8" r="3361" b="-1"/>
          <a:stretch/>
        </p:blipFill>
        <p:spPr bwMode="auto">
          <a:xfrm>
            <a:off x="8702083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B0BAF2E6-DAA1-49DD-B58A-8E73EF926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04" y="-1131246"/>
            <a:ext cx="4279983" cy="42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3B196E-DED1-4CA1-8957-F667D153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66DCEDC8-D9A6-4C37-B8F1-0EFAB90B0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420243"/>
              </p:ext>
            </p:extLst>
          </p:nvPr>
        </p:nvGraphicFramePr>
        <p:xfrm>
          <a:off x="4389370" y="1166642"/>
          <a:ext cx="7060949" cy="457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為什麼90%的人，乳酪沒有吃（選）對？ Greek Yogurt， 才是抵達健康的 ...">
            <a:extLst>
              <a:ext uri="{FF2B5EF4-FFF2-40B4-BE49-F238E27FC236}">
                <a16:creationId xmlns:a16="http://schemas.microsoft.com/office/drawing/2014/main" id="{B2C758FF-D0AA-4E38-B386-89F8DA8D3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43818" b="2"/>
          <a:stretch/>
        </p:blipFill>
        <p:spPr bwMode="auto">
          <a:xfrm>
            <a:off x="-1727198" y="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4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F8F60B-6D52-4E6C-8DAF-F9D3D57E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A480141D-6779-4A9C-B077-464217C90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169967"/>
              </p:ext>
            </p:extLst>
          </p:nvPr>
        </p:nvGraphicFramePr>
        <p:xfrm>
          <a:off x="496706" y="762001"/>
          <a:ext cx="7437120" cy="494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 descr="一張含有 桌, 室內, 食物, 杯子 的圖片&#10;&#10;自動產生的描述">
            <a:extLst>
              <a:ext uri="{FF2B5EF4-FFF2-40B4-BE49-F238E27FC236}">
                <a16:creationId xmlns:a16="http://schemas.microsoft.com/office/drawing/2014/main" id="{0BBCC290-E764-4729-83AE-3AC3DA3133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r="30100"/>
          <a:stretch/>
        </p:blipFill>
        <p:spPr>
          <a:xfrm>
            <a:off x="7976735" y="-508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5289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373</Words>
  <Application>Microsoft Office PowerPoint</Application>
  <PresentationFormat>寬螢幕</PresentationFormat>
  <Paragraphs>33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MS Gothic</vt:lpstr>
      <vt:lpstr>Arial</vt:lpstr>
      <vt:lpstr>Century Gothic</vt:lpstr>
      <vt:lpstr>Elephant</vt:lpstr>
      <vt:lpstr>Stencil</vt:lpstr>
      <vt:lpstr>BrushVTI</vt:lpstr>
      <vt:lpstr>108學年度自治市小市長2號後選人</vt:lpstr>
      <vt:lpstr>我的經歷 </vt:lpstr>
      <vt:lpstr>PowerPoint 簡報</vt:lpstr>
      <vt:lpstr>PowerPoint 簡報</vt:lpstr>
      <vt:lpstr>PowerPoint 簡報</vt:lpstr>
      <vt:lpstr>我的政見</vt:lpstr>
      <vt:lpstr>PowerPoint 簡報</vt:lpstr>
      <vt:lpstr>PowerPoint 簡報</vt:lpstr>
      <vt:lpstr>PowerPoint 簡報</vt:lpstr>
      <vt:lpstr> 票投陳乃竹 快樂又幸福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108學年度自治市小市長2號後選人</dc:title>
  <dc:creator>乃竹 陳</dc:creator>
  <cp:lastModifiedBy>乃竹 陳</cp:lastModifiedBy>
  <cp:revision>1</cp:revision>
  <dcterms:created xsi:type="dcterms:W3CDTF">2020-05-05T10:24:32Z</dcterms:created>
  <dcterms:modified xsi:type="dcterms:W3CDTF">2020-05-05T11:08:45Z</dcterms:modified>
</cp:coreProperties>
</file>