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DE3"/>
    <a:srgbClr val="FDFDDD"/>
    <a:srgbClr val="DAB282"/>
    <a:srgbClr val="F3DFF6"/>
    <a:srgbClr val="0033CC"/>
    <a:srgbClr val="E0EFD5"/>
    <a:srgbClr val="CEEFFF"/>
    <a:srgbClr val="FFECF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42" autoAdjust="0"/>
    <p:restoredTop sz="94660"/>
  </p:normalViewPr>
  <p:slideViewPr>
    <p:cSldViewPr>
      <p:cViewPr>
        <p:scale>
          <a:sx n="100" d="100"/>
          <a:sy n="100" d="100"/>
        </p:scale>
        <p:origin x="2502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7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E4C779DB-D364-40C4-837F-65E99B389A94}" type="datetimeFigureOut">
              <a:rPr lang="zh-TW" altLang="en-US" smtClean="0"/>
              <a:pPr/>
              <a:t>2019/8/21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FBF270F-8076-4F29-AEE2-17B357487A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617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BB47136-7A8D-48B5-A7F1-46F0686B0991}" type="datetimeFigureOut">
              <a:rPr lang="zh-TW" altLang="en-US" smtClean="0"/>
              <a:pPr/>
              <a:t>2019/8/21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1519849-7E1F-4400-BE72-2BACE6D581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0577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19849-7E1F-4400-BE72-2BACE6D5815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A1C4AE5A-2D9D-4F5C-88AC-5DEFAA598764}" type="datetimeFigureOut">
              <a:rPr lang="zh-TW" altLang="en-US" smtClean="0"/>
              <a:pPr/>
              <a:t>2019/8/21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43302D5E-E1F8-43F9-B810-EF7BAB38EE1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31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roup 53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71680001"/>
              </p:ext>
            </p:extLst>
          </p:nvPr>
        </p:nvGraphicFramePr>
        <p:xfrm>
          <a:off x="285728" y="2769136"/>
          <a:ext cx="1804991" cy="3184526"/>
        </p:xfrm>
        <a:graphic>
          <a:graphicData uri="http://schemas.openxmlformats.org/drawingml/2006/table">
            <a:tbl>
              <a:tblPr/>
              <a:tblGrid>
                <a:gridCol w="526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3263"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83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24" marR="914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31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8" y="1753926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323528"/>
            <a:ext cx="6172200" cy="8424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dirty="0" smtClean="0"/>
              <a:t>		</a:t>
            </a:r>
            <a:endParaRPr lang="en-US" altLang="zh-TW" sz="800" dirty="0" smtClean="0">
              <a:latin typeface="Gungsuh" pitchFamily="18" charset="-127"/>
              <a:ea typeface="Gungsuh" pitchFamily="18" charset="-127"/>
            </a:endParaRPr>
          </a:p>
          <a:p>
            <a:pPr lvl="0"/>
            <a:endParaRPr lang="zh-TW" altLang="en-US" dirty="0"/>
          </a:p>
        </p:txBody>
      </p:sp>
      <p:grpSp>
        <p:nvGrpSpPr>
          <p:cNvPr id="7" name="Group 231"/>
          <p:cNvGrpSpPr>
            <a:grpSpLocks/>
          </p:cNvGrpSpPr>
          <p:nvPr userDrawn="1"/>
        </p:nvGrpSpPr>
        <p:grpSpPr bwMode="auto">
          <a:xfrm>
            <a:off x="294520" y="6442499"/>
            <a:ext cx="2619375" cy="1325563"/>
            <a:chOff x="317" y="2953"/>
            <a:chExt cx="1650" cy="835"/>
          </a:xfrm>
        </p:grpSpPr>
        <p:sp>
          <p:nvSpPr>
            <p:cNvPr id="8" name="Rectangle 129"/>
            <p:cNvSpPr>
              <a:spLocks noChangeArrowheads="1"/>
            </p:cNvSpPr>
            <p:nvPr/>
          </p:nvSpPr>
          <p:spPr bwMode="auto">
            <a:xfrm>
              <a:off x="509" y="3460"/>
              <a:ext cx="246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9" name="Rectangle 127"/>
            <p:cNvSpPr>
              <a:spLocks noChangeArrowheads="1"/>
            </p:cNvSpPr>
            <p:nvPr/>
          </p:nvSpPr>
          <p:spPr bwMode="auto">
            <a:xfrm>
              <a:off x="509" y="3299"/>
              <a:ext cx="246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0" name="Rectangle 124"/>
            <p:cNvSpPr>
              <a:spLocks noChangeArrowheads="1"/>
            </p:cNvSpPr>
            <p:nvPr/>
          </p:nvSpPr>
          <p:spPr bwMode="auto">
            <a:xfrm>
              <a:off x="509" y="2978"/>
              <a:ext cx="650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1" name="Rectangle 101"/>
            <p:cNvSpPr>
              <a:spLocks noChangeArrowheads="1"/>
            </p:cNvSpPr>
            <p:nvPr/>
          </p:nvSpPr>
          <p:spPr bwMode="auto">
            <a:xfrm>
              <a:off x="1563" y="3460"/>
              <a:ext cx="404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2" name="Rectangle 100"/>
            <p:cNvSpPr>
              <a:spLocks noChangeArrowheads="1"/>
            </p:cNvSpPr>
            <p:nvPr/>
          </p:nvSpPr>
          <p:spPr bwMode="auto">
            <a:xfrm>
              <a:off x="1159" y="3460"/>
              <a:ext cx="404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755" y="3460"/>
              <a:ext cx="404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4" name="Rectangle 98"/>
            <p:cNvSpPr>
              <a:spLocks noChangeArrowheads="1"/>
            </p:cNvSpPr>
            <p:nvPr/>
          </p:nvSpPr>
          <p:spPr bwMode="auto">
            <a:xfrm>
              <a:off x="351" y="3460"/>
              <a:ext cx="158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5" name="Rectangle 97"/>
            <p:cNvSpPr>
              <a:spLocks noChangeArrowheads="1"/>
            </p:cNvSpPr>
            <p:nvPr/>
          </p:nvSpPr>
          <p:spPr bwMode="auto">
            <a:xfrm>
              <a:off x="1563" y="3299"/>
              <a:ext cx="404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6" name="Rectangle 96"/>
            <p:cNvSpPr>
              <a:spLocks noChangeArrowheads="1"/>
            </p:cNvSpPr>
            <p:nvPr/>
          </p:nvSpPr>
          <p:spPr bwMode="auto">
            <a:xfrm>
              <a:off x="1159" y="3299"/>
              <a:ext cx="404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7" name="Rectangle 95"/>
            <p:cNvSpPr>
              <a:spLocks noChangeArrowheads="1"/>
            </p:cNvSpPr>
            <p:nvPr/>
          </p:nvSpPr>
          <p:spPr bwMode="auto">
            <a:xfrm>
              <a:off x="755" y="3299"/>
              <a:ext cx="404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8" name="Rectangle 94"/>
            <p:cNvSpPr>
              <a:spLocks noChangeArrowheads="1"/>
            </p:cNvSpPr>
            <p:nvPr/>
          </p:nvSpPr>
          <p:spPr bwMode="auto">
            <a:xfrm>
              <a:off x="351" y="3299"/>
              <a:ext cx="15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19" name="Rectangle 93"/>
            <p:cNvSpPr>
              <a:spLocks noChangeArrowheads="1"/>
            </p:cNvSpPr>
            <p:nvPr/>
          </p:nvSpPr>
          <p:spPr bwMode="auto">
            <a:xfrm>
              <a:off x="1563" y="3139"/>
              <a:ext cx="404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20" name="Rectangle 92"/>
            <p:cNvSpPr>
              <a:spLocks noChangeArrowheads="1"/>
            </p:cNvSpPr>
            <p:nvPr/>
          </p:nvSpPr>
          <p:spPr bwMode="auto">
            <a:xfrm>
              <a:off x="1159" y="3139"/>
              <a:ext cx="404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21" name="Rectangle 91"/>
            <p:cNvSpPr>
              <a:spLocks noChangeArrowheads="1"/>
            </p:cNvSpPr>
            <p:nvPr/>
          </p:nvSpPr>
          <p:spPr bwMode="auto">
            <a:xfrm>
              <a:off x="755" y="3139"/>
              <a:ext cx="404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22" name="Rectangle 90"/>
            <p:cNvSpPr>
              <a:spLocks noChangeArrowheads="1"/>
            </p:cNvSpPr>
            <p:nvPr/>
          </p:nvSpPr>
          <p:spPr bwMode="auto">
            <a:xfrm>
              <a:off x="351" y="3139"/>
              <a:ext cx="404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23" name="Rectangle 89"/>
            <p:cNvSpPr>
              <a:spLocks noChangeArrowheads="1"/>
            </p:cNvSpPr>
            <p:nvPr/>
          </p:nvSpPr>
          <p:spPr bwMode="auto">
            <a:xfrm>
              <a:off x="1563" y="2978"/>
              <a:ext cx="404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24" name="Rectangle 88"/>
            <p:cNvSpPr>
              <a:spLocks noChangeArrowheads="1"/>
            </p:cNvSpPr>
            <p:nvPr/>
          </p:nvSpPr>
          <p:spPr bwMode="auto">
            <a:xfrm>
              <a:off x="1159" y="2978"/>
              <a:ext cx="404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25" name="Rectangle 86"/>
            <p:cNvSpPr>
              <a:spLocks noChangeArrowheads="1"/>
            </p:cNvSpPr>
            <p:nvPr/>
          </p:nvSpPr>
          <p:spPr bwMode="auto">
            <a:xfrm>
              <a:off x="351" y="2978"/>
              <a:ext cx="15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buFontTx/>
                <a:buNone/>
              </a:pPr>
              <a:endParaRPr lang="zh-TW" altLang="en-US" sz="1000">
                <a:ea typeface="標楷體" pitchFamily="65" charset="-120"/>
              </a:endParaRPr>
            </a:p>
          </p:txBody>
        </p:sp>
        <p:sp>
          <p:nvSpPr>
            <p:cNvPr id="26" name="Line 102"/>
            <p:cNvSpPr>
              <a:spLocks noChangeShapeType="1"/>
            </p:cNvSpPr>
            <p:nvPr/>
          </p:nvSpPr>
          <p:spPr bwMode="auto">
            <a:xfrm>
              <a:off x="351" y="2978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" name="Line 103"/>
            <p:cNvSpPr>
              <a:spLocks noChangeShapeType="1"/>
            </p:cNvSpPr>
            <p:nvPr/>
          </p:nvSpPr>
          <p:spPr bwMode="auto">
            <a:xfrm>
              <a:off x="351" y="3139"/>
              <a:ext cx="1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" name="Line 104"/>
            <p:cNvSpPr>
              <a:spLocks noChangeShapeType="1"/>
            </p:cNvSpPr>
            <p:nvPr/>
          </p:nvSpPr>
          <p:spPr bwMode="auto">
            <a:xfrm>
              <a:off x="351" y="3299"/>
              <a:ext cx="1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" name="Line 105"/>
            <p:cNvSpPr>
              <a:spLocks noChangeShapeType="1"/>
            </p:cNvSpPr>
            <p:nvPr/>
          </p:nvSpPr>
          <p:spPr bwMode="auto">
            <a:xfrm>
              <a:off x="351" y="3460"/>
              <a:ext cx="1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Line 106"/>
            <p:cNvSpPr>
              <a:spLocks noChangeShapeType="1"/>
            </p:cNvSpPr>
            <p:nvPr/>
          </p:nvSpPr>
          <p:spPr bwMode="auto">
            <a:xfrm>
              <a:off x="351" y="3620"/>
              <a:ext cx="16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" name="Line 107"/>
            <p:cNvSpPr>
              <a:spLocks noChangeShapeType="1"/>
            </p:cNvSpPr>
            <p:nvPr/>
          </p:nvSpPr>
          <p:spPr bwMode="auto">
            <a:xfrm>
              <a:off x="351" y="2978"/>
              <a:ext cx="0" cy="1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" name="Line 109"/>
            <p:cNvSpPr>
              <a:spLocks noChangeShapeType="1"/>
            </p:cNvSpPr>
            <p:nvPr/>
          </p:nvSpPr>
          <p:spPr bwMode="auto">
            <a:xfrm>
              <a:off x="1159" y="2978"/>
              <a:ext cx="0" cy="6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" name="Line 110"/>
            <p:cNvSpPr>
              <a:spLocks noChangeShapeType="1"/>
            </p:cNvSpPr>
            <p:nvPr/>
          </p:nvSpPr>
          <p:spPr bwMode="auto">
            <a:xfrm>
              <a:off x="1563" y="2978"/>
              <a:ext cx="0" cy="6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" name="Line 111"/>
            <p:cNvSpPr>
              <a:spLocks noChangeShapeType="1"/>
            </p:cNvSpPr>
            <p:nvPr/>
          </p:nvSpPr>
          <p:spPr bwMode="auto">
            <a:xfrm>
              <a:off x="1967" y="2978"/>
              <a:ext cx="0" cy="64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Line 125"/>
            <p:cNvSpPr>
              <a:spLocks noChangeShapeType="1"/>
            </p:cNvSpPr>
            <p:nvPr/>
          </p:nvSpPr>
          <p:spPr bwMode="auto">
            <a:xfrm>
              <a:off x="509" y="2978"/>
              <a:ext cx="0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" name="Line 128"/>
            <p:cNvSpPr>
              <a:spLocks noChangeShapeType="1"/>
            </p:cNvSpPr>
            <p:nvPr/>
          </p:nvSpPr>
          <p:spPr bwMode="auto">
            <a:xfrm>
              <a:off x="509" y="3299"/>
              <a:ext cx="0" cy="3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Line 144"/>
            <p:cNvSpPr>
              <a:spLocks noChangeShapeType="1"/>
            </p:cNvSpPr>
            <p:nvPr/>
          </p:nvSpPr>
          <p:spPr bwMode="auto">
            <a:xfrm>
              <a:off x="509" y="2978"/>
              <a:ext cx="145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" name="Line 145"/>
            <p:cNvSpPr>
              <a:spLocks noChangeShapeType="1"/>
            </p:cNvSpPr>
            <p:nvPr/>
          </p:nvSpPr>
          <p:spPr bwMode="auto">
            <a:xfrm>
              <a:off x="351" y="2978"/>
              <a:ext cx="158" cy="16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" name="Line 146"/>
            <p:cNvSpPr>
              <a:spLocks noChangeShapeType="1"/>
            </p:cNvSpPr>
            <p:nvPr/>
          </p:nvSpPr>
          <p:spPr bwMode="auto">
            <a:xfrm>
              <a:off x="351" y="3139"/>
              <a:ext cx="0" cy="4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" name="Line 147"/>
            <p:cNvSpPr>
              <a:spLocks noChangeShapeType="1"/>
            </p:cNvSpPr>
            <p:nvPr/>
          </p:nvSpPr>
          <p:spPr bwMode="auto">
            <a:xfrm flipV="1">
              <a:off x="351" y="2978"/>
              <a:ext cx="158" cy="16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" name="Line 150"/>
            <p:cNvSpPr>
              <a:spLocks noChangeShapeType="1"/>
            </p:cNvSpPr>
            <p:nvPr/>
          </p:nvSpPr>
          <p:spPr bwMode="auto">
            <a:xfrm>
              <a:off x="755" y="3139"/>
              <a:ext cx="0" cy="4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Rectangle 1333"/>
            <p:cNvSpPr>
              <a:spLocks noChangeArrowheads="1"/>
            </p:cNvSpPr>
            <p:nvPr/>
          </p:nvSpPr>
          <p:spPr bwMode="auto">
            <a:xfrm>
              <a:off x="1119" y="2953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406</a:t>
              </a:r>
            </a:p>
          </p:txBody>
        </p:sp>
        <p:sp>
          <p:nvSpPr>
            <p:cNvPr id="43" name="Rectangle 1333"/>
            <p:cNvSpPr>
              <a:spLocks noChangeArrowheads="1"/>
            </p:cNvSpPr>
            <p:nvPr/>
          </p:nvSpPr>
          <p:spPr bwMode="auto">
            <a:xfrm>
              <a:off x="1520" y="2953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405</a:t>
              </a:r>
            </a:p>
          </p:txBody>
        </p:sp>
        <p:sp>
          <p:nvSpPr>
            <p:cNvPr id="44" name="Rectangle 1333"/>
            <p:cNvSpPr>
              <a:spLocks noChangeArrowheads="1"/>
            </p:cNvSpPr>
            <p:nvPr/>
          </p:nvSpPr>
          <p:spPr bwMode="auto">
            <a:xfrm>
              <a:off x="1118" y="3114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307</a:t>
              </a:r>
            </a:p>
          </p:txBody>
        </p:sp>
        <p:sp>
          <p:nvSpPr>
            <p:cNvPr id="45" name="Rectangle 1333"/>
            <p:cNvSpPr>
              <a:spLocks noChangeArrowheads="1"/>
            </p:cNvSpPr>
            <p:nvPr/>
          </p:nvSpPr>
          <p:spPr bwMode="auto">
            <a:xfrm>
              <a:off x="1519" y="3114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306</a:t>
              </a:r>
            </a:p>
          </p:txBody>
        </p:sp>
        <p:sp>
          <p:nvSpPr>
            <p:cNvPr id="46" name="Rectangle 1333"/>
            <p:cNvSpPr>
              <a:spLocks noChangeArrowheads="1"/>
            </p:cNvSpPr>
            <p:nvPr/>
          </p:nvSpPr>
          <p:spPr bwMode="auto">
            <a:xfrm>
              <a:off x="1119" y="3269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207</a:t>
              </a:r>
            </a:p>
          </p:txBody>
        </p:sp>
        <p:sp>
          <p:nvSpPr>
            <p:cNvPr id="47" name="Rectangle 1333"/>
            <p:cNvSpPr>
              <a:spLocks noChangeArrowheads="1"/>
            </p:cNvSpPr>
            <p:nvPr/>
          </p:nvSpPr>
          <p:spPr bwMode="auto">
            <a:xfrm>
              <a:off x="1520" y="3269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206</a:t>
              </a:r>
            </a:p>
          </p:txBody>
        </p:sp>
        <p:sp>
          <p:nvSpPr>
            <p:cNvPr id="48" name="Rectangle 1333"/>
            <p:cNvSpPr>
              <a:spLocks noChangeArrowheads="1"/>
            </p:cNvSpPr>
            <p:nvPr/>
          </p:nvSpPr>
          <p:spPr bwMode="auto">
            <a:xfrm>
              <a:off x="1118" y="3430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107</a:t>
              </a:r>
            </a:p>
          </p:txBody>
        </p:sp>
        <p:sp>
          <p:nvSpPr>
            <p:cNvPr id="49" name="Rectangle 1333"/>
            <p:cNvSpPr>
              <a:spLocks noChangeArrowheads="1"/>
            </p:cNvSpPr>
            <p:nvPr/>
          </p:nvSpPr>
          <p:spPr bwMode="auto">
            <a:xfrm>
              <a:off x="1519" y="3430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106</a:t>
              </a:r>
            </a:p>
          </p:txBody>
        </p:sp>
        <p:sp>
          <p:nvSpPr>
            <p:cNvPr id="50" name="Rectangle 1333"/>
            <p:cNvSpPr>
              <a:spLocks noChangeArrowheads="1"/>
            </p:cNvSpPr>
            <p:nvPr/>
          </p:nvSpPr>
          <p:spPr bwMode="auto">
            <a:xfrm>
              <a:off x="469" y="2953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407</a:t>
              </a:r>
            </a:p>
          </p:txBody>
        </p:sp>
        <p:sp>
          <p:nvSpPr>
            <p:cNvPr id="51" name="Rectangle 1333"/>
            <p:cNvSpPr>
              <a:spLocks noChangeArrowheads="1"/>
            </p:cNvSpPr>
            <p:nvPr/>
          </p:nvSpPr>
          <p:spPr bwMode="auto">
            <a:xfrm>
              <a:off x="711" y="3114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308</a:t>
              </a:r>
            </a:p>
          </p:txBody>
        </p:sp>
        <p:sp>
          <p:nvSpPr>
            <p:cNvPr id="52" name="Rectangle 1333"/>
            <p:cNvSpPr>
              <a:spLocks noChangeArrowheads="1"/>
            </p:cNvSpPr>
            <p:nvPr/>
          </p:nvSpPr>
          <p:spPr bwMode="auto">
            <a:xfrm>
              <a:off x="712" y="3269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208</a:t>
              </a:r>
            </a:p>
          </p:txBody>
        </p:sp>
        <p:sp>
          <p:nvSpPr>
            <p:cNvPr id="53" name="Rectangle 1333"/>
            <p:cNvSpPr>
              <a:spLocks noChangeArrowheads="1"/>
            </p:cNvSpPr>
            <p:nvPr/>
          </p:nvSpPr>
          <p:spPr bwMode="auto">
            <a:xfrm>
              <a:off x="711" y="3430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108</a:t>
              </a:r>
            </a:p>
          </p:txBody>
        </p:sp>
        <p:sp>
          <p:nvSpPr>
            <p:cNvPr id="54" name="Rectangle 1333"/>
            <p:cNvSpPr>
              <a:spLocks noChangeArrowheads="1"/>
            </p:cNvSpPr>
            <p:nvPr/>
          </p:nvSpPr>
          <p:spPr bwMode="auto">
            <a:xfrm>
              <a:off x="317" y="3114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309</a:t>
              </a:r>
            </a:p>
          </p:txBody>
        </p:sp>
        <p:sp>
          <p:nvSpPr>
            <p:cNvPr id="55" name="Rectangle 1333"/>
            <p:cNvSpPr>
              <a:spLocks noChangeArrowheads="1"/>
            </p:cNvSpPr>
            <p:nvPr/>
          </p:nvSpPr>
          <p:spPr bwMode="auto">
            <a:xfrm>
              <a:off x="469" y="3269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209</a:t>
              </a:r>
            </a:p>
          </p:txBody>
        </p:sp>
        <p:sp>
          <p:nvSpPr>
            <p:cNvPr id="56" name="Rectangle 1333"/>
            <p:cNvSpPr>
              <a:spLocks noChangeArrowheads="1"/>
            </p:cNvSpPr>
            <p:nvPr/>
          </p:nvSpPr>
          <p:spPr bwMode="auto">
            <a:xfrm>
              <a:off x="469" y="3430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109</a:t>
              </a:r>
            </a:p>
          </p:txBody>
        </p:sp>
        <p:sp>
          <p:nvSpPr>
            <p:cNvPr id="57" name="Rectangle 1333"/>
            <p:cNvSpPr>
              <a:spLocks noChangeArrowheads="1"/>
            </p:cNvSpPr>
            <p:nvPr/>
          </p:nvSpPr>
          <p:spPr bwMode="auto">
            <a:xfrm>
              <a:off x="317" y="3430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137</a:t>
              </a:r>
            </a:p>
          </p:txBody>
        </p:sp>
        <p:sp>
          <p:nvSpPr>
            <p:cNvPr id="58" name="Rectangle 213"/>
            <p:cNvSpPr>
              <a:spLocks noChangeArrowheads="1"/>
            </p:cNvSpPr>
            <p:nvPr/>
          </p:nvSpPr>
          <p:spPr bwMode="auto">
            <a:xfrm>
              <a:off x="1028" y="3620"/>
              <a:ext cx="131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buFontTx/>
                <a:buNone/>
              </a:pPr>
              <a:endParaRPr lang="zh-TW" altLang="zh-TW" sz="100"/>
            </a:p>
          </p:txBody>
        </p:sp>
        <p:sp>
          <p:nvSpPr>
            <p:cNvPr id="59" name="Line 214"/>
            <p:cNvSpPr>
              <a:spLocks noChangeShapeType="1"/>
            </p:cNvSpPr>
            <p:nvPr/>
          </p:nvSpPr>
          <p:spPr bwMode="auto">
            <a:xfrm>
              <a:off x="1028" y="3620"/>
              <a:ext cx="0" cy="15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" name="Line 215"/>
            <p:cNvSpPr>
              <a:spLocks noChangeShapeType="1"/>
            </p:cNvSpPr>
            <p:nvPr/>
          </p:nvSpPr>
          <p:spPr bwMode="auto">
            <a:xfrm>
              <a:off x="1159" y="3620"/>
              <a:ext cx="0" cy="156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Line 216"/>
            <p:cNvSpPr>
              <a:spLocks noChangeShapeType="1"/>
            </p:cNvSpPr>
            <p:nvPr/>
          </p:nvSpPr>
          <p:spPr bwMode="auto">
            <a:xfrm>
              <a:off x="1028" y="3620"/>
              <a:ext cx="131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2" name="Line 217"/>
            <p:cNvSpPr>
              <a:spLocks noChangeShapeType="1"/>
            </p:cNvSpPr>
            <p:nvPr/>
          </p:nvSpPr>
          <p:spPr bwMode="auto">
            <a:xfrm>
              <a:off x="1028" y="3766"/>
              <a:ext cx="131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3" name="Line 2680"/>
            <p:cNvSpPr>
              <a:spLocks noChangeShapeType="1"/>
            </p:cNvSpPr>
            <p:nvPr/>
          </p:nvSpPr>
          <p:spPr bwMode="auto">
            <a:xfrm>
              <a:off x="1101" y="3721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pic>
          <p:nvPicPr>
            <p:cNvPr id="64" name="圖片 444" descr="stairs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" y="3610"/>
              <a:ext cx="467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Rectangle 1333"/>
            <p:cNvSpPr>
              <a:spLocks noChangeArrowheads="1"/>
            </p:cNvSpPr>
            <p:nvPr/>
          </p:nvSpPr>
          <p:spPr bwMode="auto">
            <a:xfrm>
              <a:off x="979" y="3605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136</a:t>
              </a:r>
            </a:p>
          </p:txBody>
        </p:sp>
        <p:sp>
          <p:nvSpPr>
            <p:cNvPr id="66" name="Rectangle 1333"/>
            <p:cNvSpPr>
              <a:spLocks noChangeArrowheads="1"/>
            </p:cNvSpPr>
            <p:nvPr/>
          </p:nvSpPr>
          <p:spPr bwMode="auto">
            <a:xfrm>
              <a:off x="317" y="3267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210</a:t>
              </a:r>
            </a:p>
          </p:txBody>
        </p:sp>
      </p:grpSp>
      <p:graphicFrame>
        <p:nvGraphicFramePr>
          <p:cNvPr id="68" name="表格 6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2024775"/>
              </p:ext>
            </p:extLst>
          </p:nvPr>
        </p:nvGraphicFramePr>
        <p:xfrm>
          <a:off x="2132856" y="8245585"/>
          <a:ext cx="1076325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9" name="Text Box 1270"/>
          <p:cNvSpPr txBox="1">
            <a:spLocks noChangeArrowheads="1"/>
          </p:cNvSpPr>
          <p:nvPr userDrawn="1"/>
        </p:nvSpPr>
        <p:spPr bwMode="auto">
          <a:xfrm>
            <a:off x="2326245" y="8459951"/>
            <a:ext cx="9043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司令台</a:t>
            </a:r>
            <a:endParaRPr lang="zh-TW" altLang="en-US" sz="1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0" name="Rectangle 1333"/>
          <p:cNvSpPr>
            <a:spLocks noChangeArrowheads="1"/>
          </p:cNvSpPr>
          <p:nvPr userDrawn="1"/>
        </p:nvSpPr>
        <p:spPr bwMode="auto">
          <a:xfrm>
            <a:off x="2083401" y="8244095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139</a:t>
            </a:r>
            <a:endParaRPr lang="en-US" altLang="zh-TW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" name="Text Box 1270"/>
          <p:cNvSpPr txBox="1">
            <a:spLocks noChangeArrowheads="1"/>
          </p:cNvSpPr>
          <p:nvPr userDrawn="1"/>
        </p:nvSpPr>
        <p:spPr bwMode="auto">
          <a:xfrm>
            <a:off x="2346441" y="8252800"/>
            <a:ext cx="9043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司令台後倉庫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85" name="群組 284"/>
          <p:cNvGrpSpPr/>
          <p:nvPr userDrawn="1"/>
        </p:nvGrpSpPr>
        <p:grpSpPr>
          <a:xfrm>
            <a:off x="1200943" y="8728719"/>
            <a:ext cx="3281137" cy="701065"/>
            <a:chOff x="1200943" y="8728719"/>
            <a:chExt cx="3281137" cy="701065"/>
          </a:xfrm>
        </p:grpSpPr>
        <p:pic>
          <p:nvPicPr>
            <p:cNvPr id="73" name="圖片 72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34" t="50000" r="6358" b="25000"/>
            <a:stretch/>
          </p:blipFill>
          <p:spPr>
            <a:xfrm rot="10800000">
              <a:off x="1200943" y="8783608"/>
              <a:ext cx="3281137" cy="646176"/>
            </a:xfrm>
            <a:prstGeom prst="rect">
              <a:avLst/>
            </a:prstGeom>
          </p:spPr>
        </p:pic>
        <p:sp>
          <p:nvSpPr>
            <p:cNvPr id="72" name="Text Box 1270"/>
            <p:cNvSpPr txBox="1">
              <a:spLocks noChangeArrowheads="1"/>
            </p:cNvSpPr>
            <p:nvPr userDrawn="1"/>
          </p:nvSpPr>
          <p:spPr bwMode="auto">
            <a:xfrm>
              <a:off x="2452691" y="8728719"/>
              <a:ext cx="90430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操  場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74" name="Text Box 1270"/>
          <p:cNvSpPr txBox="1">
            <a:spLocks noChangeArrowheads="1"/>
          </p:cNvSpPr>
          <p:nvPr userDrawn="1"/>
        </p:nvSpPr>
        <p:spPr bwMode="auto">
          <a:xfrm>
            <a:off x="4929198" y="8715404"/>
            <a:ext cx="9043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大  門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5" name="表格 7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2866315"/>
              </p:ext>
            </p:extLst>
          </p:nvPr>
        </p:nvGraphicFramePr>
        <p:xfrm>
          <a:off x="5787443" y="8244095"/>
          <a:ext cx="593885" cy="614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3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4185"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6" name="Text Box 1270"/>
          <p:cNvSpPr txBox="1">
            <a:spLocks noChangeArrowheads="1"/>
          </p:cNvSpPr>
          <p:nvPr userDrawn="1"/>
        </p:nvSpPr>
        <p:spPr bwMode="auto">
          <a:xfrm>
            <a:off x="5733256" y="8377225"/>
            <a:ext cx="7200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警衛室</a:t>
            </a:r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7" name="Text Box 2683"/>
          <p:cNvSpPr txBox="1">
            <a:spLocks noChangeArrowheads="1"/>
          </p:cNvSpPr>
          <p:nvPr userDrawn="1"/>
        </p:nvSpPr>
        <p:spPr bwMode="auto">
          <a:xfrm>
            <a:off x="1724808" y="7501362"/>
            <a:ext cx="6080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r>
              <a:rPr lang="zh-TW" altLang="en-US" sz="1000" dirty="0">
                <a:latin typeface="微軟正黑體" pitchFamily="34" charset="-120"/>
                <a:ea typeface="微軟正黑體" pitchFamily="34" charset="-120"/>
              </a:rPr>
              <a:t>忠</a:t>
            </a:r>
            <a:r>
              <a:rPr lang="en-US" altLang="zh-TW" sz="1000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1000" dirty="0">
                <a:latin typeface="微軟正黑體" pitchFamily="34" charset="-120"/>
                <a:ea typeface="微軟正黑體" pitchFamily="34" charset="-120"/>
              </a:rPr>
              <a:t>樓樓梯間</a:t>
            </a:r>
          </a:p>
        </p:txBody>
      </p:sp>
      <p:grpSp>
        <p:nvGrpSpPr>
          <p:cNvPr id="78" name="Group 344"/>
          <p:cNvGrpSpPr>
            <a:grpSpLocks/>
          </p:cNvGrpSpPr>
          <p:nvPr userDrawn="1"/>
        </p:nvGrpSpPr>
        <p:grpSpPr bwMode="auto">
          <a:xfrm>
            <a:off x="288903" y="2746913"/>
            <a:ext cx="1819275" cy="3184525"/>
            <a:chOff x="2906" y="2080"/>
            <a:chExt cx="1146" cy="2006"/>
          </a:xfrm>
        </p:grpSpPr>
        <p:sp>
          <p:nvSpPr>
            <p:cNvPr id="79" name="Rectangle 299"/>
            <p:cNvSpPr>
              <a:spLocks noChangeArrowheads="1"/>
            </p:cNvSpPr>
            <p:nvPr/>
          </p:nvSpPr>
          <p:spPr bwMode="auto">
            <a:xfrm>
              <a:off x="3570" y="2996"/>
              <a:ext cx="342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kumimoji="0" lang="zh-TW" altLang="en-US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0" name="Rectangle 300"/>
            <p:cNvSpPr>
              <a:spLocks noChangeArrowheads="1"/>
            </p:cNvSpPr>
            <p:nvPr/>
          </p:nvSpPr>
          <p:spPr bwMode="auto">
            <a:xfrm>
              <a:off x="3228" y="3605"/>
              <a:ext cx="171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1" name="Rectangle 301"/>
            <p:cNvSpPr>
              <a:spLocks noChangeArrowheads="1"/>
            </p:cNvSpPr>
            <p:nvPr/>
          </p:nvSpPr>
          <p:spPr bwMode="auto">
            <a:xfrm>
              <a:off x="3228" y="3185"/>
              <a:ext cx="171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 b="1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2" name="Rectangle 302"/>
            <p:cNvSpPr>
              <a:spLocks noChangeArrowheads="1"/>
            </p:cNvSpPr>
            <p:nvPr/>
          </p:nvSpPr>
          <p:spPr bwMode="auto">
            <a:xfrm>
              <a:off x="3228" y="2080"/>
              <a:ext cx="342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zh-TW" sz="1200">
                  <a:latin typeface="Gungsuh" pitchFamily="18" charset="-127"/>
                  <a:ea typeface="Gungsuh" pitchFamily="18" charset="-127"/>
                </a:rPr>
                <a:t>231</a:t>
              </a:r>
              <a:endParaRPr lang="zh-TW" altLang="en-US" sz="12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3" name="Rectangle 303"/>
            <p:cNvSpPr>
              <a:spLocks noChangeArrowheads="1"/>
            </p:cNvSpPr>
            <p:nvPr/>
          </p:nvSpPr>
          <p:spPr bwMode="auto">
            <a:xfrm>
              <a:off x="2906" y="2080"/>
              <a:ext cx="322" cy="2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altLang="zh-TW" sz="1200" dirty="0">
                  <a:latin typeface="Gungsuh" pitchFamily="18" charset="-127"/>
                  <a:ea typeface="Gungsuh" pitchFamily="18" charset="-127"/>
                </a:rPr>
                <a:t>326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altLang="zh-TW" sz="1200" dirty="0">
                  <a:latin typeface="Gungsuh" pitchFamily="18" charset="-127"/>
                  <a:ea typeface="Gungsuh" pitchFamily="18" charset="-127"/>
                </a:rPr>
                <a:t>327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altLang="zh-TW" sz="1200" dirty="0">
                  <a:latin typeface="Gungsuh" pitchFamily="18" charset="-127"/>
                  <a:ea typeface="Gungsuh" pitchFamily="18" charset="-127"/>
                </a:rPr>
                <a:t>328</a:t>
              </a:r>
              <a:endParaRPr lang="zh-TW" altLang="en-US" sz="1200" dirty="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4" name="Rectangle 304"/>
            <p:cNvSpPr>
              <a:spLocks noChangeArrowheads="1"/>
            </p:cNvSpPr>
            <p:nvPr/>
          </p:nvSpPr>
          <p:spPr bwMode="auto">
            <a:xfrm>
              <a:off x="3570" y="2080"/>
              <a:ext cx="171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5" name="Rectangle 305"/>
            <p:cNvSpPr>
              <a:spLocks noChangeArrowheads="1"/>
            </p:cNvSpPr>
            <p:nvPr/>
          </p:nvSpPr>
          <p:spPr bwMode="auto">
            <a:xfrm>
              <a:off x="3741" y="2080"/>
              <a:ext cx="171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6" name="Rectangle 306"/>
            <p:cNvSpPr>
              <a:spLocks noChangeArrowheads="1"/>
            </p:cNvSpPr>
            <p:nvPr/>
          </p:nvSpPr>
          <p:spPr bwMode="auto">
            <a:xfrm>
              <a:off x="3570" y="2538"/>
              <a:ext cx="171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7" name="Rectangle 307"/>
            <p:cNvSpPr>
              <a:spLocks noChangeArrowheads="1"/>
            </p:cNvSpPr>
            <p:nvPr/>
          </p:nvSpPr>
          <p:spPr bwMode="auto">
            <a:xfrm>
              <a:off x="3741" y="2538"/>
              <a:ext cx="171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8" name="Rectangle 308"/>
            <p:cNvSpPr>
              <a:spLocks noChangeArrowheads="1"/>
            </p:cNvSpPr>
            <p:nvPr/>
          </p:nvSpPr>
          <p:spPr bwMode="auto">
            <a:xfrm>
              <a:off x="3399" y="3185"/>
              <a:ext cx="171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89" name="Rectangle 309"/>
            <p:cNvSpPr>
              <a:spLocks noChangeArrowheads="1"/>
            </p:cNvSpPr>
            <p:nvPr/>
          </p:nvSpPr>
          <p:spPr bwMode="auto">
            <a:xfrm>
              <a:off x="3570" y="3185"/>
              <a:ext cx="171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90" name="Rectangle 310"/>
            <p:cNvSpPr>
              <a:spLocks noChangeArrowheads="1"/>
            </p:cNvSpPr>
            <p:nvPr/>
          </p:nvSpPr>
          <p:spPr bwMode="auto">
            <a:xfrm>
              <a:off x="3741" y="3185"/>
              <a:ext cx="171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91" name="Rectangle 311"/>
            <p:cNvSpPr>
              <a:spLocks noChangeArrowheads="1"/>
            </p:cNvSpPr>
            <p:nvPr/>
          </p:nvSpPr>
          <p:spPr bwMode="auto">
            <a:xfrm>
              <a:off x="3399" y="3605"/>
              <a:ext cx="171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92" name="Rectangle 312"/>
            <p:cNvSpPr>
              <a:spLocks noChangeArrowheads="1"/>
            </p:cNvSpPr>
            <p:nvPr/>
          </p:nvSpPr>
          <p:spPr bwMode="auto">
            <a:xfrm>
              <a:off x="3570" y="3605"/>
              <a:ext cx="171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93" name="Rectangle 313"/>
            <p:cNvSpPr>
              <a:spLocks noChangeArrowheads="1"/>
            </p:cNvSpPr>
            <p:nvPr/>
          </p:nvSpPr>
          <p:spPr bwMode="auto">
            <a:xfrm>
              <a:off x="3741" y="3605"/>
              <a:ext cx="171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altLang="zh-TW" sz="80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94" name="Text Box 1270"/>
            <p:cNvSpPr txBox="1">
              <a:spLocks noChangeArrowheads="1"/>
            </p:cNvSpPr>
            <p:nvPr/>
          </p:nvSpPr>
          <p:spPr bwMode="auto">
            <a:xfrm>
              <a:off x="2940" y="2701"/>
              <a:ext cx="252" cy="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TW" altLang="en-US" sz="1400" dirty="0">
                  <a:latin typeface="+mj-ea"/>
                  <a:ea typeface="+mj-ea"/>
                </a:rPr>
                <a:t>禮      堂</a:t>
              </a:r>
            </a:p>
          </p:txBody>
        </p:sp>
        <p:sp>
          <p:nvSpPr>
            <p:cNvPr id="95" name="Text Box 1274"/>
            <p:cNvSpPr txBox="1">
              <a:spLocks noChangeArrowheads="1"/>
            </p:cNvSpPr>
            <p:nvPr/>
          </p:nvSpPr>
          <p:spPr bwMode="auto">
            <a:xfrm>
              <a:off x="3272" y="2509"/>
              <a:ext cx="252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TW" altLang="en-US" sz="1400">
                  <a:latin typeface="+mj-ea"/>
                  <a:ea typeface="+mj-ea"/>
                </a:rPr>
                <a:t>圖 書 館</a:t>
              </a:r>
            </a:p>
          </p:txBody>
        </p:sp>
        <p:sp>
          <p:nvSpPr>
            <p:cNvPr id="96" name="Rectangle 1333"/>
            <p:cNvSpPr>
              <a:spLocks noChangeArrowheads="1"/>
            </p:cNvSpPr>
            <p:nvPr/>
          </p:nvSpPr>
          <p:spPr bwMode="auto">
            <a:xfrm>
              <a:off x="3548" y="2088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134</a:t>
              </a:r>
            </a:p>
          </p:txBody>
        </p:sp>
        <p:sp>
          <p:nvSpPr>
            <p:cNvPr id="97" name="Rectangle 1333"/>
            <p:cNvSpPr>
              <a:spLocks noChangeArrowheads="1"/>
            </p:cNvSpPr>
            <p:nvPr/>
          </p:nvSpPr>
          <p:spPr bwMode="auto">
            <a:xfrm>
              <a:off x="3715" y="2088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130</a:t>
              </a:r>
            </a:p>
          </p:txBody>
        </p:sp>
        <p:sp>
          <p:nvSpPr>
            <p:cNvPr id="98" name="Rectangle 1333"/>
            <p:cNvSpPr>
              <a:spLocks noChangeArrowheads="1"/>
            </p:cNvSpPr>
            <p:nvPr/>
          </p:nvSpPr>
          <p:spPr bwMode="auto">
            <a:xfrm>
              <a:off x="3549" y="2529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133</a:t>
              </a:r>
            </a:p>
          </p:txBody>
        </p:sp>
        <p:sp>
          <p:nvSpPr>
            <p:cNvPr id="99" name="Rectangle 1333"/>
            <p:cNvSpPr>
              <a:spLocks noChangeArrowheads="1"/>
            </p:cNvSpPr>
            <p:nvPr/>
          </p:nvSpPr>
          <p:spPr bwMode="auto">
            <a:xfrm>
              <a:off x="3716" y="2529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129</a:t>
              </a:r>
            </a:p>
          </p:txBody>
        </p:sp>
        <p:sp>
          <p:nvSpPr>
            <p:cNvPr id="100" name="Rectangle 1333"/>
            <p:cNvSpPr>
              <a:spLocks noChangeArrowheads="1"/>
            </p:cNvSpPr>
            <p:nvPr/>
          </p:nvSpPr>
          <p:spPr bwMode="auto">
            <a:xfrm>
              <a:off x="3545" y="3177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132</a:t>
              </a:r>
            </a:p>
          </p:txBody>
        </p:sp>
        <p:sp>
          <p:nvSpPr>
            <p:cNvPr id="101" name="Rectangle 1333"/>
            <p:cNvSpPr>
              <a:spLocks noChangeArrowheads="1"/>
            </p:cNvSpPr>
            <p:nvPr/>
          </p:nvSpPr>
          <p:spPr bwMode="auto">
            <a:xfrm>
              <a:off x="3712" y="3177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128</a:t>
              </a:r>
            </a:p>
          </p:txBody>
        </p:sp>
        <p:sp>
          <p:nvSpPr>
            <p:cNvPr id="102" name="Rectangle 1333"/>
            <p:cNvSpPr>
              <a:spLocks noChangeArrowheads="1"/>
            </p:cNvSpPr>
            <p:nvPr/>
          </p:nvSpPr>
          <p:spPr bwMode="auto">
            <a:xfrm>
              <a:off x="3546" y="3618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131</a:t>
              </a:r>
            </a:p>
          </p:txBody>
        </p:sp>
        <p:sp>
          <p:nvSpPr>
            <p:cNvPr id="103" name="Rectangle 1333"/>
            <p:cNvSpPr>
              <a:spLocks noChangeArrowheads="1"/>
            </p:cNvSpPr>
            <p:nvPr/>
          </p:nvSpPr>
          <p:spPr bwMode="auto">
            <a:xfrm>
              <a:off x="3713" y="3618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127</a:t>
              </a:r>
            </a:p>
          </p:txBody>
        </p:sp>
        <p:sp>
          <p:nvSpPr>
            <p:cNvPr id="104" name="Rectangle 1333"/>
            <p:cNvSpPr>
              <a:spLocks noChangeArrowheads="1"/>
            </p:cNvSpPr>
            <p:nvPr/>
          </p:nvSpPr>
          <p:spPr bwMode="auto">
            <a:xfrm>
              <a:off x="3200" y="3178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230</a:t>
              </a:r>
            </a:p>
          </p:txBody>
        </p:sp>
        <p:sp>
          <p:nvSpPr>
            <p:cNvPr id="105" name="Rectangle 1333"/>
            <p:cNvSpPr>
              <a:spLocks noChangeArrowheads="1"/>
            </p:cNvSpPr>
            <p:nvPr/>
          </p:nvSpPr>
          <p:spPr bwMode="auto">
            <a:xfrm>
              <a:off x="3367" y="3178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228</a:t>
              </a:r>
            </a:p>
          </p:txBody>
        </p:sp>
        <p:sp>
          <p:nvSpPr>
            <p:cNvPr id="106" name="Rectangle 1333"/>
            <p:cNvSpPr>
              <a:spLocks noChangeArrowheads="1"/>
            </p:cNvSpPr>
            <p:nvPr/>
          </p:nvSpPr>
          <p:spPr bwMode="auto">
            <a:xfrm>
              <a:off x="3201" y="3619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229</a:t>
              </a:r>
            </a:p>
          </p:txBody>
        </p:sp>
        <p:sp>
          <p:nvSpPr>
            <p:cNvPr id="107" name="Rectangle 1333"/>
            <p:cNvSpPr>
              <a:spLocks noChangeArrowheads="1"/>
            </p:cNvSpPr>
            <p:nvPr/>
          </p:nvSpPr>
          <p:spPr bwMode="auto">
            <a:xfrm>
              <a:off x="3368" y="3619"/>
              <a:ext cx="2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>
                  <a:latin typeface="Gungsuh" pitchFamily="18" charset="-127"/>
                  <a:ea typeface="Gungsuh" pitchFamily="18" charset="-127"/>
                </a:rPr>
                <a:t>227</a:t>
              </a:r>
            </a:p>
          </p:txBody>
        </p:sp>
        <p:sp>
          <p:nvSpPr>
            <p:cNvPr id="108" name="Text Box 1272"/>
            <p:cNvSpPr txBox="1">
              <a:spLocks noChangeArrowheads="1"/>
            </p:cNvSpPr>
            <p:nvPr/>
          </p:nvSpPr>
          <p:spPr bwMode="auto">
            <a:xfrm>
              <a:off x="3571" y="2992"/>
              <a:ext cx="3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TW" altLang="en-US" sz="800" dirty="0">
                  <a:latin typeface="+mj-ea"/>
                  <a:ea typeface="+mj-ea"/>
                </a:rPr>
                <a:t>幼兒園走廊</a:t>
              </a:r>
            </a:p>
          </p:txBody>
        </p:sp>
        <p:sp>
          <p:nvSpPr>
            <p:cNvPr id="109" name="Rectangle 1333"/>
            <p:cNvSpPr>
              <a:spLocks noChangeArrowheads="1"/>
            </p:cNvSpPr>
            <p:nvPr/>
          </p:nvSpPr>
          <p:spPr bwMode="auto">
            <a:xfrm>
              <a:off x="3899" y="3180"/>
              <a:ext cx="15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0</a:t>
              </a:r>
            </a:p>
            <a:p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0</a:t>
              </a:r>
            </a:p>
            <a:p>
              <a:r>
                <a:rPr lang="en-US" altLang="zh-TW" sz="800" dirty="0">
                  <a:latin typeface="Gungsuh" pitchFamily="18" charset="-127"/>
                  <a:ea typeface="Gungsuh" pitchFamily="18" charset="-127"/>
                </a:rPr>
                <a:t>3</a:t>
              </a:r>
            </a:p>
          </p:txBody>
        </p:sp>
      </p:grpSp>
      <p:pic>
        <p:nvPicPr>
          <p:cNvPr id="111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070" y="4210367"/>
            <a:ext cx="741362" cy="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8" y="2000232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Text Box 1270"/>
          <p:cNvSpPr txBox="1">
            <a:spLocks noChangeArrowheads="1"/>
          </p:cNvSpPr>
          <p:nvPr userDrawn="1"/>
        </p:nvSpPr>
        <p:spPr bwMode="auto">
          <a:xfrm>
            <a:off x="4786322" y="71406"/>
            <a:ext cx="7200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b="0" dirty="0" smtClean="0">
                <a:latin typeface="標楷體" pitchFamily="65" charset="-120"/>
                <a:ea typeface="標楷體" pitchFamily="65" charset="-120"/>
              </a:rPr>
              <a:t>北 門</a:t>
            </a:r>
            <a:endParaRPr lang="en-US" altLang="zh-TW" sz="1600" b="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5" name="Text Box 1270"/>
          <p:cNvSpPr txBox="1">
            <a:spLocks noChangeArrowheads="1"/>
          </p:cNvSpPr>
          <p:nvPr userDrawn="1"/>
        </p:nvSpPr>
        <p:spPr bwMode="auto">
          <a:xfrm>
            <a:off x="0" y="1785918"/>
            <a:ext cx="2857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西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 門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8" name="Text Box 2346"/>
          <p:cNvSpPr txBox="1">
            <a:spLocks noChangeArrowheads="1"/>
          </p:cNvSpPr>
          <p:nvPr userDrawn="1"/>
        </p:nvSpPr>
        <p:spPr bwMode="auto">
          <a:xfrm flipH="1">
            <a:off x="3152685" y="6489391"/>
            <a:ext cx="259686" cy="102748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>
              <a:lnSpc>
                <a:spcPts val="300"/>
              </a:lnSpc>
            </a:pP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70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77782" y="6691513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1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9236" y="7013534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4" name="圖片 383" descr="Jung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376102" y="6429388"/>
            <a:ext cx="3163516" cy="1285884"/>
          </a:xfrm>
          <a:prstGeom prst="rect">
            <a:avLst/>
          </a:prstGeom>
        </p:spPr>
      </p:pic>
      <p:sp>
        <p:nvSpPr>
          <p:cNvPr id="385" name="Line 144"/>
          <p:cNvSpPr>
            <a:spLocks noChangeShapeType="1"/>
          </p:cNvSpPr>
          <p:nvPr userDrawn="1"/>
        </p:nvSpPr>
        <p:spPr bwMode="auto">
          <a:xfrm>
            <a:off x="2928934" y="6481776"/>
            <a:ext cx="355527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6" name="Line 144"/>
          <p:cNvSpPr>
            <a:spLocks noChangeShapeType="1"/>
          </p:cNvSpPr>
          <p:nvPr userDrawn="1"/>
        </p:nvSpPr>
        <p:spPr bwMode="auto">
          <a:xfrm>
            <a:off x="2928934" y="7510483"/>
            <a:ext cx="3555271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7" name="Line 111"/>
          <p:cNvSpPr>
            <a:spLocks noChangeShapeType="1"/>
          </p:cNvSpPr>
          <p:nvPr userDrawn="1"/>
        </p:nvSpPr>
        <p:spPr bwMode="auto">
          <a:xfrm>
            <a:off x="6484205" y="6500825"/>
            <a:ext cx="0" cy="119151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2" name="Rectangle 1333"/>
          <p:cNvSpPr>
            <a:spLocks noChangeArrowheads="1"/>
          </p:cNvSpPr>
          <p:nvPr userDrawn="1"/>
        </p:nvSpPr>
        <p:spPr bwMode="auto">
          <a:xfrm>
            <a:off x="3360250" y="6453933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404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93" name="Rectangle 1333"/>
          <p:cNvSpPr>
            <a:spLocks noChangeArrowheads="1"/>
          </p:cNvSpPr>
          <p:nvPr userDrawn="1"/>
        </p:nvSpPr>
        <p:spPr bwMode="auto">
          <a:xfrm>
            <a:off x="3358662" y="6709521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305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94" name="Rectangle 1333"/>
          <p:cNvSpPr>
            <a:spLocks noChangeArrowheads="1"/>
          </p:cNvSpPr>
          <p:nvPr userDrawn="1"/>
        </p:nvSpPr>
        <p:spPr bwMode="auto">
          <a:xfrm>
            <a:off x="3360250" y="6955583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205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95" name="Rectangle 1333"/>
          <p:cNvSpPr>
            <a:spLocks noChangeArrowheads="1"/>
          </p:cNvSpPr>
          <p:nvPr userDrawn="1"/>
        </p:nvSpPr>
        <p:spPr bwMode="auto">
          <a:xfrm>
            <a:off x="3358662" y="7211171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105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96" name="Rectangle 1333"/>
          <p:cNvSpPr>
            <a:spLocks noChangeArrowheads="1"/>
          </p:cNvSpPr>
          <p:nvPr userDrawn="1"/>
        </p:nvSpPr>
        <p:spPr bwMode="auto">
          <a:xfrm>
            <a:off x="3964235" y="6715139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304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97" name="Rectangle 1333"/>
          <p:cNvSpPr>
            <a:spLocks noChangeArrowheads="1"/>
          </p:cNvSpPr>
          <p:nvPr userDrawn="1"/>
        </p:nvSpPr>
        <p:spPr bwMode="auto">
          <a:xfrm>
            <a:off x="3965823" y="6961201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204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98" name="Rectangle 1333"/>
          <p:cNvSpPr>
            <a:spLocks noChangeArrowheads="1"/>
          </p:cNvSpPr>
          <p:nvPr userDrawn="1"/>
        </p:nvSpPr>
        <p:spPr bwMode="auto">
          <a:xfrm>
            <a:off x="3964235" y="7216789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104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99" name="Rectangle 1333"/>
          <p:cNvSpPr>
            <a:spLocks noChangeArrowheads="1"/>
          </p:cNvSpPr>
          <p:nvPr userDrawn="1"/>
        </p:nvSpPr>
        <p:spPr bwMode="auto">
          <a:xfrm>
            <a:off x="4577833" y="6703416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303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0" name="Rectangle 1333"/>
          <p:cNvSpPr>
            <a:spLocks noChangeArrowheads="1"/>
          </p:cNvSpPr>
          <p:nvPr userDrawn="1"/>
        </p:nvSpPr>
        <p:spPr bwMode="auto">
          <a:xfrm>
            <a:off x="4579421" y="6949478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203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1" name="Rectangle 1333"/>
          <p:cNvSpPr>
            <a:spLocks noChangeArrowheads="1"/>
          </p:cNvSpPr>
          <p:nvPr userDrawn="1"/>
        </p:nvSpPr>
        <p:spPr bwMode="auto">
          <a:xfrm>
            <a:off x="4577833" y="7205066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103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2" name="Rectangle 1333"/>
          <p:cNvSpPr>
            <a:spLocks noChangeArrowheads="1"/>
          </p:cNvSpPr>
          <p:nvPr userDrawn="1"/>
        </p:nvSpPr>
        <p:spPr bwMode="auto">
          <a:xfrm>
            <a:off x="5194029" y="6703416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302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3" name="Rectangle 1333"/>
          <p:cNvSpPr>
            <a:spLocks noChangeArrowheads="1"/>
          </p:cNvSpPr>
          <p:nvPr userDrawn="1"/>
        </p:nvSpPr>
        <p:spPr bwMode="auto">
          <a:xfrm>
            <a:off x="5195617" y="6949478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202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4" name="Rectangle 1333"/>
          <p:cNvSpPr>
            <a:spLocks noChangeArrowheads="1"/>
          </p:cNvSpPr>
          <p:nvPr userDrawn="1"/>
        </p:nvSpPr>
        <p:spPr bwMode="auto">
          <a:xfrm>
            <a:off x="5194029" y="7205066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102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5" name="Rectangle 1333"/>
          <p:cNvSpPr>
            <a:spLocks noChangeArrowheads="1"/>
          </p:cNvSpPr>
          <p:nvPr userDrawn="1"/>
        </p:nvSpPr>
        <p:spPr bwMode="auto">
          <a:xfrm>
            <a:off x="5804002" y="6703416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301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6" name="Rectangle 1333"/>
          <p:cNvSpPr>
            <a:spLocks noChangeArrowheads="1"/>
          </p:cNvSpPr>
          <p:nvPr userDrawn="1"/>
        </p:nvSpPr>
        <p:spPr bwMode="auto">
          <a:xfrm>
            <a:off x="5805590" y="6949478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201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7" name="Rectangle 1333"/>
          <p:cNvSpPr>
            <a:spLocks noChangeArrowheads="1"/>
          </p:cNvSpPr>
          <p:nvPr userDrawn="1"/>
        </p:nvSpPr>
        <p:spPr bwMode="auto">
          <a:xfrm>
            <a:off x="5804002" y="7205066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101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8" name="Rectangle 1333"/>
          <p:cNvSpPr>
            <a:spLocks noChangeArrowheads="1"/>
          </p:cNvSpPr>
          <p:nvPr userDrawn="1"/>
        </p:nvSpPr>
        <p:spPr bwMode="auto">
          <a:xfrm>
            <a:off x="4125147" y="6452833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403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09" name="Rectangle 1333"/>
          <p:cNvSpPr>
            <a:spLocks noChangeArrowheads="1"/>
          </p:cNvSpPr>
          <p:nvPr userDrawn="1"/>
        </p:nvSpPr>
        <p:spPr bwMode="auto">
          <a:xfrm>
            <a:off x="4887519" y="6452803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402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410" name="Rectangle 1333"/>
          <p:cNvSpPr>
            <a:spLocks noChangeArrowheads="1"/>
          </p:cNvSpPr>
          <p:nvPr userDrawn="1"/>
        </p:nvSpPr>
        <p:spPr bwMode="auto">
          <a:xfrm>
            <a:off x="5667024" y="6452803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401</a:t>
            </a:r>
          </a:p>
        </p:txBody>
      </p:sp>
      <p:sp>
        <p:nvSpPr>
          <p:cNvPr id="411" name="Rectangle 1333"/>
          <p:cNvSpPr>
            <a:spLocks noChangeArrowheads="1"/>
          </p:cNvSpPr>
          <p:nvPr userDrawn="1"/>
        </p:nvSpPr>
        <p:spPr bwMode="auto">
          <a:xfrm>
            <a:off x="5821623" y="7476381"/>
            <a:ext cx="362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800" dirty="0" smtClean="0">
                <a:latin typeface="Gungsuh" pitchFamily="18" charset="-127"/>
                <a:ea typeface="Gungsuh" pitchFamily="18" charset="-127"/>
              </a:rPr>
              <a:t>001</a:t>
            </a:r>
            <a:endParaRPr lang="en-US" altLang="zh-TW" sz="800" dirty="0">
              <a:latin typeface="Gungsuh" pitchFamily="18" charset="-127"/>
              <a:ea typeface="Gungsuh" pitchFamily="18" charset="-127"/>
            </a:endParaRPr>
          </a:p>
        </p:txBody>
      </p:sp>
      <p:graphicFrame>
        <p:nvGraphicFramePr>
          <p:cNvPr id="412" name="表格 411"/>
          <p:cNvGraphicFramePr>
            <a:graphicFrameLocks noGrp="1"/>
          </p:cNvGraphicFramePr>
          <p:nvPr userDrawn="1"/>
        </p:nvGraphicFramePr>
        <p:xfrm>
          <a:off x="2202831" y="2000232"/>
          <a:ext cx="1152000" cy="40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10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4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14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327" y="4222090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459" y="4222090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" name="Text Box 1270"/>
          <p:cNvSpPr txBox="1">
            <a:spLocks noChangeArrowheads="1"/>
          </p:cNvSpPr>
          <p:nvPr userDrawn="1"/>
        </p:nvSpPr>
        <p:spPr bwMode="auto">
          <a:xfrm>
            <a:off x="2143116" y="1975168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7" name="Text Box 1270"/>
          <p:cNvSpPr txBox="1">
            <a:spLocks noChangeArrowheads="1"/>
          </p:cNvSpPr>
          <p:nvPr userDrawn="1"/>
        </p:nvSpPr>
        <p:spPr bwMode="auto">
          <a:xfrm>
            <a:off x="2432776" y="1975168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8" name="Text Box 1270"/>
          <p:cNvSpPr txBox="1">
            <a:spLocks noChangeArrowheads="1"/>
          </p:cNvSpPr>
          <p:nvPr userDrawn="1"/>
        </p:nvSpPr>
        <p:spPr bwMode="auto">
          <a:xfrm>
            <a:off x="2722436" y="1975168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9" name="Text Box 1270"/>
          <p:cNvSpPr txBox="1">
            <a:spLocks noChangeArrowheads="1"/>
          </p:cNvSpPr>
          <p:nvPr userDrawn="1"/>
        </p:nvSpPr>
        <p:spPr bwMode="auto">
          <a:xfrm>
            <a:off x="3012095" y="1975168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0" name="Text Box 1270"/>
          <p:cNvSpPr txBox="1">
            <a:spLocks noChangeArrowheads="1"/>
          </p:cNvSpPr>
          <p:nvPr userDrawn="1"/>
        </p:nvSpPr>
        <p:spPr bwMode="auto">
          <a:xfrm>
            <a:off x="2143116" y="5741631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1" name="Text Box 1270"/>
          <p:cNvSpPr txBox="1">
            <a:spLocks noChangeArrowheads="1"/>
          </p:cNvSpPr>
          <p:nvPr userDrawn="1"/>
        </p:nvSpPr>
        <p:spPr bwMode="auto">
          <a:xfrm>
            <a:off x="2432776" y="5741631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2" name="Text Box 1270"/>
          <p:cNvSpPr txBox="1">
            <a:spLocks noChangeArrowheads="1"/>
          </p:cNvSpPr>
          <p:nvPr userDrawn="1"/>
        </p:nvSpPr>
        <p:spPr bwMode="auto">
          <a:xfrm>
            <a:off x="2722436" y="5741631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3" name="Text Box 1270"/>
          <p:cNvSpPr txBox="1">
            <a:spLocks noChangeArrowheads="1"/>
          </p:cNvSpPr>
          <p:nvPr userDrawn="1"/>
        </p:nvSpPr>
        <p:spPr bwMode="auto">
          <a:xfrm>
            <a:off x="3012095" y="5741631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24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5" y="2503475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38" y="2503475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22" y="5932499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38" y="5932499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8" name="矩形 427"/>
          <p:cNvSpPr/>
          <p:nvPr userDrawn="1"/>
        </p:nvSpPr>
        <p:spPr>
          <a:xfrm>
            <a:off x="2143116" y="223799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413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29" name="矩形 428"/>
          <p:cNvSpPr/>
          <p:nvPr userDrawn="1"/>
        </p:nvSpPr>
        <p:spPr>
          <a:xfrm>
            <a:off x="2435047" y="223799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319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0" name="矩形 429"/>
          <p:cNvSpPr/>
          <p:nvPr userDrawn="1"/>
        </p:nvSpPr>
        <p:spPr>
          <a:xfrm>
            <a:off x="2726978" y="223799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219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1" name="矩形 430"/>
          <p:cNvSpPr/>
          <p:nvPr userDrawn="1"/>
        </p:nvSpPr>
        <p:spPr>
          <a:xfrm>
            <a:off x="3018910" y="223799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119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2" name="矩形 431"/>
          <p:cNvSpPr/>
          <p:nvPr userDrawn="1"/>
        </p:nvSpPr>
        <p:spPr>
          <a:xfrm>
            <a:off x="2148024" y="2917203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412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3" name="矩形 432"/>
          <p:cNvSpPr/>
          <p:nvPr userDrawn="1"/>
        </p:nvSpPr>
        <p:spPr>
          <a:xfrm>
            <a:off x="2439955" y="2917203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318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4" name="矩形 433"/>
          <p:cNvSpPr/>
          <p:nvPr userDrawn="1"/>
        </p:nvSpPr>
        <p:spPr>
          <a:xfrm>
            <a:off x="2731886" y="2917203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218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5" name="矩形 434"/>
          <p:cNvSpPr/>
          <p:nvPr userDrawn="1"/>
        </p:nvSpPr>
        <p:spPr>
          <a:xfrm>
            <a:off x="3023818" y="3412474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118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6" name="矩形 435"/>
          <p:cNvSpPr/>
          <p:nvPr userDrawn="1"/>
        </p:nvSpPr>
        <p:spPr>
          <a:xfrm>
            <a:off x="2148024" y="3560145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411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7" name="矩形 436"/>
          <p:cNvSpPr/>
          <p:nvPr userDrawn="1"/>
        </p:nvSpPr>
        <p:spPr>
          <a:xfrm>
            <a:off x="2439955" y="3560145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317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8" name="矩形 437"/>
          <p:cNvSpPr/>
          <p:nvPr userDrawn="1"/>
        </p:nvSpPr>
        <p:spPr>
          <a:xfrm>
            <a:off x="2731886" y="3560145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217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39" name="矩形 438"/>
          <p:cNvSpPr/>
          <p:nvPr userDrawn="1"/>
        </p:nvSpPr>
        <p:spPr>
          <a:xfrm>
            <a:off x="3023818" y="3560145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117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40" name="矩形 439"/>
          <p:cNvSpPr/>
          <p:nvPr userDrawn="1"/>
        </p:nvSpPr>
        <p:spPr>
          <a:xfrm>
            <a:off x="2143116" y="445367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410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41" name="矩形 440"/>
          <p:cNvSpPr/>
          <p:nvPr userDrawn="1"/>
        </p:nvSpPr>
        <p:spPr>
          <a:xfrm>
            <a:off x="2435047" y="445367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316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42" name="矩形 441"/>
          <p:cNvSpPr/>
          <p:nvPr userDrawn="1"/>
        </p:nvSpPr>
        <p:spPr>
          <a:xfrm>
            <a:off x="2726978" y="445367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216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43" name="矩形 442"/>
          <p:cNvSpPr/>
          <p:nvPr userDrawn="1"/>
        </p:nvSpPr>
        <p:spPr>
          <a:xfrm>
            <a:off x="3018910" y="4460598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116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44" name="矩形 443"/>
          <p:cNvSpPr/>
          <p:nvPr userDrawn="1"/>
        </p:nvSpPr>
        <p:spPr>
          <a:xfrm>
            <a:off x="2143116" y="509661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409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45" name="矩形 444"/>
          <p:cNvSpPr/>
          <p:nvPr userDrawn="1"/>
        </p:nvSpPr>
        <p:spPr>
          <a:xfrm>
            <a:off x="2435047" y="509661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315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46" name="矩形 445"/>
          <p:cNvSpPr/>
          <p:nvPr userDrawn="1"/>
        </p:nvSpPr>
        <p:spPr>
          <a:xfrm>
            <a:off x="2726978" y="509661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215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47" name="矩形 446"/>
          <p:cNvSpPr/>
          <p:nvPr userDrawn="1"/>
        </p:nvSpPr>
        <p:spPr>
          <a:xfrm>
            <a:off x="3018910" y="509661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115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pic>
        <p:nvPicPr>
          <p:cNvPr id="450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4" y="2005361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77" name="表格 476"/>
          <p:cNvGraphicFramePr>
            <a:graphicFrameLocks noGrp="1"/>
          </p:cNvGraphicFramePr>
          <p:nvPr userDrawn="1"/>
        </p:nvGraphicFramePr>
        <p:xfrm>
          <a:off x="5594075" y="2664169"/>
          <a:ext cx="864000" cy="34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zh-TW" altLang="en-US" sz="800" kern="1200" dirty="0">
                        <a:solidFill>
                          <a:schemeClr val="tx1"/>
                        </a:solidFill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78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941" y="4228647"/>
            <a:ext cx="74136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" name="圖片 422" descr="stairs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75"/>
          <a:stretch>
            <a:fillRect/>
          </a:stretch>
        </p:blipFill>
        <p:spPr bwMode="auto">
          <a:xfrm>
            <a:off x="5794074" y="4230050"/>
            <a:ext cx="64294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0" name="Text Box 1270"/>
          <p:cNvSpPr txBox="1">
            <a:spLocks noChangeArrowheads="1"/>
          </p:cNvSpPr>
          <p:nvPr userDrawn="1"/>
        </p:nvSpPr>
        <p:spPr bwMode="auto">
          <a:xfrm>
            <a:off x="5539020" y="2639105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1" name="Text Box 1270"/>
          <p:cNvSpPr txBox="1">
            <a:spLocks noChangeArrowheads="1"/>
          </p:cNvSpPr>
          <p:nvPr userDrawn="1"/>
        </p:nvSpPr>
        <p:spPr bwMode="auto">
          <a:xfrm>
            <a:off x="5828680" y="2639105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2" name="Text Box 1270"/>
          <p:cNvSpPr txBox="1">
            <a:spLocks noChangeArrowheads="1"/>
          </p:cNvSpPr>
          <p:nvPr userDrawn="1"/>
        </p:nvSpPr>
        <p:spPr bwMode="auto">
          <a:xfrm>
            <a:off x="6118339" y="2639105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3" name="Text Box 1270"/>
          <p:cNvSpPr txBox="1">
            <a:spLocks noChangeArrowheads="1"/>
          </p:cNvSpPr>
          <p:nvPr userDrawn="1"/>
        </p:nvSpPr>
        <p:spPr bwMode="auto">
          <a:xfrm>
            <a:off x="5539020" y="5764318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4" name="Text Box 1270"/>
          <p:cNvSpPr txBox="1">
            <a:spLocks noChangeArrowheads="1"/>
          </p:cNvSpPr>
          <p:nvPr userDrawn="1"/>
        </p:nvSpPr>
        <p:spPr bwMode="auto">
          <a:xfrm>
            <a:off x="5828680" y="5764318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5" name="Text Box 1270"/>
          <p:cNvSpPr txBox="1">
            <a:spLocks noChangeArrowheads="1"/>
          </p:cNvSpPr>
          <p:nvPr userDrawn="1"/>
        </p:nvSpPr>
        <p:spPr bwMode="auto">
          <a:xfrm>
            <a:off x="6118339" y="5764318"/>
            <a:ext cx="42862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900" dirty="0" smtClean="0">
                <a:latin typeface="微軟正黑體" pitchFamily="34" charset="-120"/>
                <a:ea typeface="微軟正黑體" pitchFamily="34" charset="-120"/>
              </a:rPr>
              <a:t>廁所</a:t>
            </a:r>
            <a:endParaRPr lang="zh-TW" altLang="en-US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6" name="矩形 485"/>
          <p:cNvSpPr/>
          <p:nvPr userDrawn="1"/>
        </p:nvSpPr>
        <p:spPr>
          <a:xfrm>
            <a:off x="5541291" y="290192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113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87" name="矩形 486"/>
          <p:cNvSpPr/>
          <p:nvPr userDrawn="1"/>
        </p:nvSpPr>
        <p:spPr>
          <a:xfrm>
            <a:off x="5833222" y="290192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213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88" name="矩形 487"/>
          <p:cNvSpPr/>
          <p:nvPr userDrawn="1"/>
        </p:nvSpPr>
        <p:spPr>
          <a:xfrm>
            <a:off x="6125154" y="290192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313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89" name="矩形 488"/>
          <p:cNvSpPr/>
          <p:nvPr userDrawn="1"/>
        </p:nvSpPr>
        <p:spPr>
          <a:xfrm>
            <a:off x="5546199" y="358114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112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90" name="矩形 489"/>
          <p:cNvSpPr/>
          <p:nvPr userDrawn="1"/>
        </p:nvSpPr>
        <p:spPr>
          <a:xfrm>
            <a:off x="5838130" y="358114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212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91" name="矩形 490"/>
          <p:cNvSpPr/>
          <p:nvPr userDrawn="1"/>
        </p:nvSpPr>
        <p:spPr>
          <a:xfrm>
            <a:off x="6118187" y="3577661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312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92" name="矩形 491"/>
          <p:cNvSpPr/>
          <p:nvPr userDrawn="1"/>
        </p:nvSpPr>
        <p:spPr>
          <a:xfrm>
            <a:off x="5546199" y="446158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111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93" name="矩形 492"/>
          <p:cNvSpPr/>
          <p:nvPr userDrawn="1"/>
        </p:nvSpPr>
        <p:spPr>
          <a:xfrm>
            <a:off x="5838130" y="446158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211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94" name="矩形 493"/>
          <p:cNvSpPr/>
          <p:nvPr userDrawn="1"/>
        </p:nvSpPr>
        <p:spPr>
          <a:xfrm>
            <a:off x="6130062" y="4461582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311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95" name="矩形 494"/>
          <p:cNvSpPr/>
          <p:nvPr userDrawn="1"/>
        </p:nvSpPr>
        <p:spPr>
          <a:xfrm>
            <a:off x="5541291" y="5117607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110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96" name="矩形 495"/>
          <p:cNvSpPr/>
          <p:nvPr userDrawn="1"/>
        </p:nvSpPr>
        <p:spPr>
          <a:xfrm>
            <a:off x="5833222" y="5117607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210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497" name="矩形 496"/>
          <p:cNvSpPr/>
          <p:nvPr userDrawn="1"/>
        </p:nvSpPr>
        <p:spPr>
          <a:xfrm>
            <a:off x="6125154" y="5124535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310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graphicFrame>
        <p:nvGraphicFramePr>
          <p:cNvPr id="498" name="表格 497"/>
          <p:cNvGraphicFramePr>
            <a:graphicFrameLocks noGrp="1"/>
          </p:cNvGraphicFramePr>
          <p:nvPr userDrawn="1"/>
        </p:nvGraphicFramePr>
        <p:xfrm>
          <a:off x="4945081" y="1797088"/>
          <a:ext cx="648000" cy="11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99" name="表格 498"/>
          <p:cNvGraphicFramePr>
            <a:graphicFrameLocks noGrp="1"/>
          </p:cNvGraphicFramePr>
          <p:nvPr userDrawn="1"/>
        </p:nvGraphicFramePr>
        <p:xfrm>
          <a:off x="6570000" y="5214942"/>
          <a:ext cx="288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0" name="Text Box 1150"/>
          <p:cNvSpPr txBox="1">
            <a:spLocks noChangeArrowheads="1"/>
          </p:cNvSpPr>
          <p:nvPr userDrawn="1"/>
        </p:nvSpPr>
        <p:spPr bwMode="auto">
          <a:xfrm>
            <a:off x="4880479" y="1785918"/>
            <a:ext cx="3889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 dirty="0">
                <a:latin typeface="Gungsuh" pitchFamily="18" charset="-127"/>
                <a:ea typeface="Gungsuh" pitchFamily="18" charset="-127"/>
              </a:rPr>
              <a:t>408</a:t>
            </a:r>
          </a:p>
        </p:txBody>
      </p:sp>
      <p:sp>
        <p:nvSpPr>
          <p:cNvPr id="501" name="Text Box 1151"/>
          <p:cNvSpPr txBox="1">
            <a:spLocks noChangeArrowheads="1"/>
          </p:cNvSpPr>
          <p:nvPr userDrawn="1"/>
        </p:nvSpPr>
        <p:spPr bwMode="auto">
          <a:xfrm>
            <a:off x="4880479" y="2052680"/>
            <a:ext cx="3889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 dirty="0">
                <a:latin typeface="Gungsuh" pitchFamily="18" charset="-127"/>
                <a:ea typeface="Gungsuh" pitchFamily="18" charset="-127"/>
              </a:rPr>
              <a:t>314</a:t>
            </a:r>
          </a:p>
        </p:txBody>
      </p:sp>
      <p:sp>
        <p:nvSpPr>
          <p:cNvPr id="502" name="Text Box 1152"/>
          <p:cNvSpPr txBox="1">
            <a:spLocks noChangeArrowheads="1"/>
          </p:cNvSpPr>
          <p:nvPr userDrawn="1"/>
        </p:nvSpPr>
        <p:spPr bwMode="auto">
          <a:xfrm>
            <a:off x="4880479" y="2635293"/>
            <a:ext cx="3841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 dirty="0">
                <a:latin typeface="Gungsuh" pitchFamily="18" charset="-127"/>
                <a:ea typeface="Gungsuh" pitchFamily="18" charset="-127"/>
              </a:rPr>
              <a:t>114</a:t>
            </a:r>
          </a:p>
        </p:txBody>
      </p:sp>
      <p:sp>
        <p:nvSpPr>
          <p:cNvPr id="503" name="Text Box 1152"/>
          <p:cNvSpPr txBox="1">
            <a:spLocks noChangeArrowheads="1"/>
          </p:cNvSpPr>
          <p:nvPr userDrawn="1"/>
        </p:nvSpPr>
        <p:spPr bwMode="auto">
          <a:xfrm>
            <a:off x="4880479" y="2344780"/>
            <a:ext cx="3841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 dirty="0">
                <a:latin typeface="Gungsuh" pitchFamily="18" charset="-127"/>
                <a:ea typeface="Gungsuh" pitchFamily="18" charset="-127"/>
              </a:rPr>
              <a:t>214</a:t>
            </a:r>
          </a:p>
        </p:txBody>
      </p:sp>
      <p:graphicFrame>
        <p:nvGraphicFramePr>
          <p:cNvPr id="523" name="Group 2912"/>
          <p:cNvGraphicFramePr>
            <a:graphicFrameLocks noGrp="1"/>
          </p:cNvGraphicFramePr>
          <p:nvPr userDrawn="1"/>
        </p:nvGraphicFramePr>
        <p:xfrm>
          <a:off x="500042" y="571472"/>
          <a:ext cx="3880266" cy="1440000"/>
        </p:xfrm>
        <a:graphic>
          <a:graphicData uri="http://schemas.openxmlformats.org/drawingml/2006/table">
            <a:tbl>
              <a:tblPr/>
              <a:tblGrid>
                <a:gridCol w="208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</a:endParaRP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ct val="50000"/>
                        </a:spcBef>
                      </a:pPr>
                      <a:endParaRPr kumimoji="1" lang="en-US" altLang="zh-TW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 pitchFamily="18" charset="-127"/>
                        <a:ea typeface="Gungsuh" pitchFamily="18" charset="-127"/>
                        <a:cs typeface="+mn-cs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4" name="Text Box 1166"/>
          <p:cNvSpPr txBox="1">
            <a:spLocks noChangeArrowheads="1"/>
          </p:cNvSpPr>
          <p:nvPr userDrawn="1"/>
        </p:nvSpPr>
        <p:spPr bwMode="auto">
          <a:xfrm>
            <a:off x="432605" y="1261963"/>
            <a:ext cx="4095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800" dirty="0">
                <a:latin typeface="Gungsuh" pitchFamily="18" charset="-127"/>
                <a:ea typeface="Gungsuh" pitchFamily="18" charset="-127"/>
              </a:rPr>
              <a:t>226</a:t>
            </a:r>
          </a:p>
        </p:txBody>
      </p:sp>
      <p:sp>
        <p:nvSpPr>
          <p:cNvPr id="525" name="Text Box 1167"/>
          <p:cNvSpPr txBox="1">
            <a:spLocks noChangeArrowheads="1"/>
          </p:cNvSpPr>
          <p:nvPr userDrawn="1"/>
        </p:nvSpPr>
        <p:spPr bwMode="auto">
          <a:xfrm>
            <a:off x="429430" y="1602263"/>
            <a:ext cx="3968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800" dirty="0">
                <a:latin typeface="Gungsuh" pitchFamily="18" charset="-127"/>
                <a:ea typeface="Gungsuh" pitchFamily="18" charset="-127"/>
              </a:rPr>
              <a:t>126</a:t>
            </a:r>
          </a:p>
        </p:txBody>
      </p:sp>
      <p:grpSp>
        <p:nvGrpSpPr>
          <p:cNvPr id="526" name="群組 458"/>
          <p:cNvGrpSpPr>
            <a:grpSpLocks/>
          </p:cNvGrpSpPr>
          <p:nvPr userDrawn="1"/>
        </p:nvGrpSpPr>
        <p:grpSpPr bwMode="auto">
          <a:xfrm>
            <a:off x="3406522" y="1988652"/>
            <a:ext cx="879734" cy="276459"/>
            <a:chOff x="3456688" y="2777124"/>
            <a:chExt cx="878881" cy="276624"/>
          </a:xfrm>
        </p:grpSpPr>
        <p:sp>
          <p:nvSpPr>
            <p:cNvPr id="527" name="Rectangle 2309"/>
            <p:cNvSpPr>
              <a:spLocks noChangeArrowheads="1"/>
            </p:cNvSpPr>
            <p:nvPr/>
          </p:nvSpPr>
          <p:spPr bwMode="auto">
            <a:xfrm>
              <a:off x="3508372" y="2801598"/>
              <a:ext cx="827197" cy="2521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zh-TW" altLang="en-US" sz="900" b="1" dirty="0">
                <a:solidFill>
                  <a:srgbClr val="993300"/>
                </a:solidFill>
                <a:latin typeface="Gungsuh" pitchFamily="18" charset="-127"/>
              </a:endParaRPr>
            </a:p>
          </p:txBody>
        </p:sp>
        <p:sp>
          <p:nvSpPr>
            <p:cNvPr id="528" name="Text Box 2303"/>
            <p:cNvSpPr txBox="1">
              <a:spLocks noChangeArrowheads="1"/>
            </p:cNvSpPr>
            <p:nvPr/>
          </p:nvSpPr>
          <p:spPr bwMode="auto">
            <a:xfrm>
              <a:off x="3456688" y="2777124"/>
              <a:ext cx="355600" cy="215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800" dirty="0"/>
                <a:t>002</a:t>
              </a:r>
            </a:p>
          </p:txBody>
        </p:sp>
      </p:grpSp>
      <p:graphicFrame>
        <p:nvGraphicFramePr>
          <p:cNvPr id="533" name="表格 532"/>
          <p:cNvGraphicFramePr>
            <a:graphicFrameLocks noGrp="1"/>
          </p:cNvGraphicFramePr>
          <p:nvPr userDrawn="1"/>
        </p:nvGraphicFramePr>
        <p:xfrm>
          <a:off x="1142984" y="2000232"/>
          <a:ext cx="288000" cy="785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4" name="AutoShape 419"/>
          <p:cNvSpPr>
            <a:spLocks noChangeArrowheads="1"/>
          </p:cNvSpPr>
          <p:nvPr userDrawn="1"/>
        </p:nvSpPr>
        <p:spPr bwMode="auto">
          <a:xfrm>
            <a:off x="996185" y="6187843"/>
            <a:ext cx="461962" cy="2762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35" name="Text Box 1171"/>
          <p:cNvSpPr txBox="1">
            <a:spLocks noChangeArrowheads="1"/>
          </p:cNvSpPr>
          <p:nvPr userDrawn="1"/>
        </p:nvSpPr>
        <p:spPr bwMode="auto">
          <a:xfrm>
            <a:off x="934209" y="6195150"/>
            <a:ext cx="6477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100" dirty="0">
                <a:latin typeface="微軟正黑體" pitchFamily="34" charset="-120"/>
                <a:ea typeface="微軟正黑體" pitchFamily="34" charset="-120"/>
              </a:rPr>
              <a:t>蓄水池</a:t>
            </a:r>
          </a:p>
        </p:txBody>
      </p:sp>
      <p:sp>
        <p:nvSpPr>
          <p:cNvPr id="536" name="Rectangle 2886"/>
          <p:cNvSpPr>
            <a:spLocks noChangeArrowheads="1"/>
          </p:cNvSpPr>
          <p:nvPr userDrawn="1"/>
        </p:nvSpPr>
        <p:spPr bwMode="auto">
          <a:xfrm>
            <a:off x="2162997" y="6179905"/>
            <a:ext cx="647700" cy="29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37" name="Text Box 2887"/>
          <p:cNvSpPr txBox="1">
            <a:spLocks noChangeArrowheads="1"/>
          </p:cNvSpPr>
          <p:nvPr userDrawn="1"/>
        </p:nvSpPr>
        <p:spPr bwMode="auto">
          <a:xfrm>
            <a:off x="2187572" y="6195150"/>
            <a:ext cx="8128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100" dirty="0">
                <a:latin typeface="微軟正黑體" pitchFamily="34" charset="-120"/>
                <a:ea typeface="微軟正黑體" pitchFamily="34" charset="-120"/>
              </a:rPr>
              <a:t>工具室</a:t>
            </a:r>
          </a:p>
        </p:txBody>
      </p:sp>
      <p:sp>
        <p:nvSpPr>
          <p:cNvPr id="212" name="矩形 211"/>
          <p:cNvSpPr/>
          <p:nvPr userDrawn="1"/>
        </p:nvSpPr>
        <p:spPr>
          <a:xfrm>
            <a:off x="440327" y="52348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419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13" name="矩形 212"/>
          <p:cNvSpPr/>
          <p:nvPr userDrawn="1"/>
        </p:nvSpPr>
        <p:spPr>
          <a:xfrm>
            <a:off x="1254245" y="52348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418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14" name="矩形 213"/>
          <p:cNvSpPr/>
          <p:nvPr userDrawn="1"/>
        </p:nvSpPr>
        <p:spPr>
          <a:xfrm>
            <a:off x="1860918" y="52348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417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15" name="矩形 214"/>
          <p:cNvSpPr/>
          <p:nvPr userDrawn="1"/>
        </p:nvSpPr>
        <p:spPr>
          <a:xfrm>
            <a:off x="2462683" y="52348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416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16" name="矩形 215"/>
          <p:cNvSpPr/>
          <p:nvPr userDrawn="1"/>
        </p:nvSpPr>
        <p:spPr>
          <a:xfrm>
            <a:off x="3099910" y="52348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415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17" name="矩形 216"/>
          <p:cNvSpPr/>
          <p:nvPr userDrawn="1"/>
        </p:nvSpPr>
        <p:spPr>
          <a:xfrm>
            <a:off x="3707683" y="523480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414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18" name="矩形 217"/>
          <p:cNvSpPr/>
          <p:nvPr userDrawn="1"/>
        </p:nvSpPr>
        <p:spPr>
          <a:xfrm>
            <a:off x="439227" y="905216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325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19" name="矩形 218"/>
          <p:cNvSpPr/>
          <p:nvPr userDrawn="1"/>
        </p:nvSpPr>
        <p:spPr>
          <a:xfrm>
            <a:off x="1254245" y="905216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324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0" name="矩形 219"/>
          <p:cNvSpPr/>
          <p:nvPr userDrawn="1"/>
        </p:nvSpPr>
        <p:spPr>
          <a:xfrm>
            <a:off x="1860918" y="905216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323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1" name="矩形 220"/>
          <p:cNvSpPr/>
          <p:nvPr userDrawn="1"/>
        </p:nvSpPr>
        <p:spPr>
          <a:xfrm>
            <a:off x="2462683" y="905216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322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2" name="矩形 221"/>
          <p:cNvSpPr/>
          <p:nvPr userDrawn="1"/>
        </p:nvSpPr>
        <p:spPr>
          <a:xfrm>
            <a:off x="3099910" y="905216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321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3" name="矩形 222"/>
          <p:cNvSpPr/>
          <p:nvPr userDrawn="1"/>
        </p:nvSpPr>
        <p:spPr>
          <a:xfrm>
            <a:off x="3707683" y="905216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320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4" name="矩形 223"/>
          <p:cNvSpPr/>
          <p:nvPr userDrawn="1"/>
        </p:nvSpPr>
        <p:spPr>
          <a:xfrm>
            <a:off x="649733" y="125426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225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5" name="矩形 224"/>
          <p:cNvSpPr/>
          <p:nvPr userDrawn="1"/>
        </p:nvSpPr>
        <p:spPr>
          <a:xfrm>
            <a:off x="1254245" y="125426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224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6" name="矩形 225"/>
          <p:cNvSpPr/>
          <p:nvPr userDrawn="1"/>
        </p:nvSpPr>
        <p:spPr>
          <a:xfrm>
            <a:off x="1860918" y="125426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223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7" name="矩形 226"/>
          <p:cNvSpPr/>
          <p:nvPr userDrawn="1"/>
        </p:nvSpPr>
        <p:spPr>
          <a:xfrm>
            <a:off x="2462683" y="125426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222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8" name="矩形 227"/>
          <p:cNvSpPr/>
          <p:nvPr userDrawn="1"/>
        </p:nvSpPr>
        <p:spPr>
          <a:xfrm>
            <a:off x="3099910" y="125426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221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29" name="矩形 228"/>
          <p:cNvSpPr/>
          <p:nvPr userDrawn="1"/>
        </p:nvSpPr>
        <p:spPr>
          <a:xfrm>
            <a:off x="3707683" y="1254269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220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30" name="矩形 229"/>
          <p:cNvSpPr/>
          <p:nvPr userDrawn="1"/>
        </p:nvSpPr>
        <p:spPr>
          <a:xfrm>
            <a:off x="631195" y="1603078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125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31" name="矩形 230"/>
          <p:cNvSpPr/>
          <p:nvPr userDrawn="1"/>
        </p:nvSpPr>
        <p:spPr>
          <a:xfrm>
            <a:off x="1254245" y="1603078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124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32" name="矩形 231"/>
          <p:cNvSpPr/>
          <p:nvPr userDrawn="1"/>
        </p:nvSpPr>
        <p:spPr>
          <a:xfrm>
            <a:off x="1860918" y="1603078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123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33" name="矩形 232"/>
          <p:cNvSpPr/>
          <p:nvPr userDrawn="1"/>
        </p:nvSpPr>
        <p:spPr>
          <a:xfrm>
            <a:off x="2462683" y="1603078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122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34" name="矩形 233"/>
          <p:cNvSpPr/>
          <p:nvPr userDrawn="1"/>
        </p:nvSpPr>
        <p:spPr>
          <a:xfrm>
            <a:off x="3099910" y="1603078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121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235" name="矩形 234"/>
          <p:cNvSpPr/>
          <p:nvPr userDrawn="1"/>
        </p:nvSpPr>
        <p:spPr>
          <a:xfrm>
            <a:off x="3707683" y="1603078"/>
            <a:ext cx="386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kumimoji="1" lang="en-US" altLang="zh-TW" sz="900" kern="12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  <a:cs typeface="+mn-cs"/>
              </a:rPr>
              <a:t>120</a:t>
            </a:r>
            <a:endParaRPr kumimoji="1" lang="zh-TW" altLang="en-US" sz="900" kern="1200" dirty="0">
              <a:solidFill>
                <a:schemeClr val="tx1"/>
              </a:solidFill>
              <a:latin typeface="Gungsuh" pitchFamily="18" charset="-127"/>
              <a:ea typeface="Gungsuh" pitchFamily="18" charset="-127"/>
              <a:cs typeface="+mn-cs"/>
            </a:endParaRPr>
          </a:p>
        </p:txBody>
      </p:sp>
      <p:grpSp>
        <p:nvGrpSpPr>
          <p:cNvPr id="236" name="群組 235"/>
          <p:cNvGrpSpPr/>
          <p:nvPr userDrawn="1"/>
        </p:nvGrpSpPr>
        <p:grpSpPr>
          <a:xfrm>
            <a:off x="2202832" y="2100245"/>
            <a:ext cx="1321419" cy="230832"/>
            <a:chOff x="2202832" y="2089012"/>
            <a:chExt cx="1321419" cy="230832"/>
          </a:xfrm>
        </p:grpSpPr>
        <p:grpSp>
          <p:nvGrpSpPr>
            <p:cNvPr id="237" name="群組 40"/>
            <p:cNvGrpSpPr/>
            <p:nvPr/>
          </p:nvGrpSpPr>
          <p:grpSpPr>
            <a:xfrm>
              <a:off x="2202832" y="2089012"/>
              <a:ext cx="1007948" cy="230832"/>
              <a:chOff x="2202832" y="2089012"/>
              <a:chExt cx="1007948" cy="230832"/>
            </a:xfrm>
          </p:grpSpPr>
          <p:sp>
            <p:nvSpPr>
              <p:cNvPr id="239" name="Text Box 1270"/>
              <p:cNvSpPr txBox="1">
                <a:spLocks noChangeArrowheads="1"/>
              </p:cNvSpPr>
              <p:nvPr/>
            </p:nvSpPr>
            <p:spPr bwMode="auto">
              <a:xfrm>
                <a:off x="2202832" y="2089012"/>
                <a:ext cx="42862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anchor="ctr" anchorCtr="0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TW" sz="900" b="1" dirty="0" smtClean="0">
                    <a:solidFill>
                      <a:schemeClr val="tx2"/>
                    </a:solidFill>
                    <a:latin typeface="Gungsuh" pitchFamily="18" charset="-127"/>
                    <a:ea typeface="Gungsuh" pitchFamily="18" charset="-127"/>
                  </a:rPr>
                  <a:t>14</a:t>
                </a:r>
                <a:endParaRPr lang="zh-TW" altLang="en-US" sz="900" b="1" dirty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endParaRPr>
              </a:p>
            </p:txBody>
          </p:sp>
          <p:sp>
            <p:nvSpPr>
              <p:cNvPr id="240" name="Text Box 1270"/>
              <p:cNvSpPr txBox="1">
                <a:spLocks noChangeArrowheads="1"/>
              </p:cNvSpPr>
              <p:nvPr/>
            </p:nvSpPr>
            <p:spPr bwMode="auto">
              <a:xfrm>
                <a:off x="2492492" y="2089012"/>
                <a:ext cx="42862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anchor="ctr" anchorCtr="0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TW" sz="900" b="1" dirty="0" smtClean="0">
                    <a:solidFill>
                      <a:schemeClr val="tx2"/>
                    </a:solidFill>
                    <a:latin typeface="Gungsuh" pitchFamily="18" charset="-127"/>
                    <a:ea typeface="Gungsuh" pitchFamily="18" charset="-127"/>
                  </a:rPr>
                  <a:t>12</a:t>
                </a:r>
                <a:endParaRPr lang="zh-TW" altLang="en-US" sz="900" b="1" dirty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endParaRPr>
              </a:p>
            </p:txBody>
          </p:sp>
          <p:sp>
            <p:nvSpPr>
              <p:cNvPr id="241" name="Text Box 1270"/>
              <p:cNvSpPr txBox="1">
                <a:spLocks noChangeArrowheads="1"/>
              </p:cNvSpPr>
              <p:nvPr/>
            </p:nvSpPr>
            <p:spPr bwMode="auto">
              <a:xfrm>
                <a:off x="2782152" y="2089012"/>
                <a:ext cx="42862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anchor="ctr" anchorCtr="0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TW" sz="900" b="1" dirty="0" smtClean="0">
                    <a:solidFill>
                      <a:schemeClr val="tx2"/>
                    </a:solidFill>
                    <a:latin typeface="Gungsuh" pitchFamily="18" charset="-127"/>
                    <a:ea typeface="Gungsuh" pitchFamily="18" charset="-127"/>
                  </a:rPr>
                  <a:t>10</a:t>
                </a:r>
                <a:endParaRPr lang="zh-TW" altLang="en-US" sz="900" b="1" dirty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endParaRPr>
              </a:p>
            </p:txBody>
          </p:sp>
        </p:grpSp>
        <p:sp>
          <p:nvSpPr>
            <p:cNvPr id="238" name="Text Box 1270"/>
            <p:cNvSpPr txBox="1">
              <a:spLocks noChangeArrowheads="1"/>
            </p:cNvSpPr>
            <p:nvPr/>
          </p:nvSpPr>
          <p:spPr bwMode="auto">
            <a:xfrm>
              <a:off x="3095623" y="2089012"/>
              <a:ext cx="42862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8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</p:grpSp>
      <p:grpSp>
        <p:nvGrpSpPr>
          <p:cNvPr id="242" name="群組 241"/>
          <p:cNvGrpSpPr/>
          <p:nvPr userDrawn="1"/>
        </p:nvGrpSpPr>
        <p:grpSpPr>
          <a:xfrm>
            <a:off x="5626239" y="2756992"/>
            <a:ext cx="712669" cy="230832"/>
            <a:chOff x="5626239" y="2753978"/>
            <a:chExt cx="712669" cy="230832"/>
          </a:xfrm>
        </p:grpSpPr>
        <p:sp>
          <p:nvSpPr>
            <p:cNvPr id="243" name="Text Box 1270"/>
            <p:cNvSpPr txBox="1">
              <a:spLocks noChangeArrowheads="1"/>
            </p:cNvSpPr>
            <p:nvPr/>
          </p:nvSpPr>
          <p:spPr bwMode="auto">
            <a:xfrm>
              <a:off x="5626239" y="2753978"/>
              <a:ext cx="16021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2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244" name="Text Box 1270"/>
            <p:cNvSpPr txBox="1">
              <a:spLocks noChangeArrowheads="1"/>
            </p:cNvSpPr>
            <p:nvPr/>
          </p:nvSpPr>
          <p:spPr bwMode="auto">
            <a:xfrm>
              <a:off x="5939712" y="2753978"/>
              <a:ext cx="11344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4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245" name="Text Box 1270"/>
            <p:cNvSpPr txBox="1">
              <a:spLocks noChangeArrowheads="1"/>
            </p:cNvSpPr>
            <p:nvPr/>
          </p:nvSpPr>
          <p:spPr bwMode="auto">
            <a:xfrm>
              <a:off x="6257945" y="2753978"/>
              <a:ext cx="8096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6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</p:grpSp>
      <p:grpSp>
        <p:nvGrpSpPr>
          <p:cNvPr id="246" name="群組 245"/>
          <p:cNvGrpSpPr/>
          <p:nvPr userDrawn="1"/>
        </p:nvGrpSpPr>
        <p:grpSpPr>
          <a:xfrm>
            <a:off x="5626239" y="5857884"/>
            <a:ext cx="712669" cy="230832"/>
            <a:chOff x="5626239" y="2753978"/>
            <a:chExt cx="712669" cy="230832"/>
          </a:xfrm>
        </p:grpSpPr>
        <p:sp>
          <p:nvSpPr>
            <p:cNvPr id="247" name="Text Box 1270"/>
            <p:cNvSpPr txBox="1">
              <a:spLocks noChangeArrowheads="1"/>
            </p:cNvSpPr>
            <p:nvPr/>
          </p:nvSpPr>
          <p:spPr bwMode="auto">
            <a:xfrm>
              <a:off x="5626239" y="2753978"/>
              <a:ext cx="16021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1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248" name="Text Box 1270"/>
            <p:cNvSpPr txBox="1">
              <a:spLocks noChangeArrowheads="1"/>
            </p:cNvSpPr>
            <p:nvPr/>
          </p:nvSpPr>
          <p:spPr bwMode="auto">
            <a:xfrm>
              <a:off x="5939712" y="2753978"/>
              <a:ext cx="11344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3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249" name="Text Box 1270"/>
            <p:cNvSpPr txBox="1">
              <a:spLocks noChangeArrowheads="1"/>
            </p:cNvSpPr>
            <p:nvPr/>
          </p:nvSpPr>
          <p:spPr bwMode="auto">
            <a:xfrm>
              <a:off x="6257945" y="2753978"/>
              <a:ext cx="8096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5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</p:grpSp>
      <p:grpSp>
        <p:nvGrpSpPr>
          <p:cNvPr id="250" name="群組 249"/>
          <p:cNvGrpSpPr/>
          <p:nvPr userDrawn="1"/>
        </p:nvGrpSpPr>
        <p:grpSpPr>
          <a:xfrm>
            <a:off x="2202832" y="5857884"/>
            <a:ext cx="1297606" cy="230832"/>
            <a:chOff x="2202832" y="2089012"/>
            <a:chExt cx="1297606" cy="230832"/>
          </a:xfrm>
        </p:grpSpPr>
        <p:grpSp>
          <p:nvGrpSpPr>
            <p:cNvPr id="251" name="群組 40"/>
            <p:cNvGrpSpPr/>
            <p:nvPr/>
          </p:nvGrpSpPr>
          <p:grpSpPr>
            <a:xfrm>
              <a:off x="2202832" y="2089012"/>
              <a:ext cx="1007948" cy="230832"/>
              <a:chOff x="2202832" y="2089012"/>
              <a:chExt cx="1007948" cy="230832"/>
            </a:xfrm>
          </p:grpSpPr>
          <p:sp>
            <p:nvSpPr>
              <p:cNvPr id="253" name="Text Box 1270"/>
              <p:cNvSpPr txBox="1">
                <a:spLocks noChangeArrowheads="1"/>
              </p:cNvSpPr>
              <p:nvPr/>
            </p:nvSpPr>
            <p:spPr bwMode="auto">
              <a:xfrm>
                <a:off x="2202832" y="2089012"/>
                <a:ext cx="42862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anchor="ctr" anchorCtr="0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TW" sz="900" b="1" dirty="0" smtClean="0">
                    <a:solidFill>
                      <a:schemeClr val="tx2"/>
                    </a:solidFill>
                    <a:latin typeface="Gungsuh" pitchFamily="18" charset="-127"/>
                    <a:ea typeface="Gungsuh" pitchFamily="18" charset="-127"/>
                  </a:rPr>
                  <a:t>13</a:t>
                </a:r>
                <a:endParaRPr lang="zh-TW" altLang="en-US" sz="900" b="1" dirty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endParaRPr>
              </a:p>
            </p:txBody>
          </p:sp>
          <p:sp>
            <p:nvSpPr>
              <p:cNvPr id="254" name="Text Box 1270"/>
              <p:cNvSpPr txBox="1">
                <a:spLocks noChangeArrowheads="1"/>
              </p:cNvSpPr>
              <p:nvPr/>
            </p:nvSpPr>
            <p:spPr bwMode="auto">
              <a:xfrm>
                <a:off x="2492492" y="2089012"/>
                <a:ext cx="42862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anchor="ctr" anchorCtr="0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TW" sz="900" b="1" dirty="0" smtClean="0">
                    <a:solidFill>
                      <a:schemeClr val="tx2"/>
                    </a:solidFill>
                    <a:latin typeface="Gungsuh" pitchFamily="18" charset="-127"/>
                    <a:ea typeface="Gungsuh" pitchFamily="18" charset="-127"/>
                  </a:rPr>
                  <a:t>11</a:t>
                </a:r>
                <a:endParaRPr lang="zh-TW" altLang="en-US" sz="900" b="1" dirty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endParaRPr>
              </a:p>
            </p:txBody>
          </p:sp>
          <p:sp>
            <p:nvSpPr>
              <p:cNvPr id="255" name="Text Box 1270"/>
              <p:cNvSpPr txBox="1">
                <a:spLocks noChangeArrowheads="1"/>
              </p:cNvSpPr>
              <p:nvPr/>
            </p:nvSpPr>
            <p:spPr bwMode="auto">
              <a:xfrm>
                <a:off x="2782152" y="2089012"/>
                <a:ext cx="42862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anchor="ctr" anchorCtr="0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TW" sz="900" b="1" dirty="0" smtClean="0">
                    <a:solidFill>
                      <a:schemeClr val="tx2"/>
                    </a:solidFill>
                    <a:latin typeface="Gungsuh" pitchFamily="18" charset="-127"/>
                    <a:ea typeface="Gungsuh" pitchFamily="18" charset="-127"/>
                  </a:rPr>
                  <a:t>9</a:t>
                </a:r>
                <a:endParaRPr lang="zh-TW" altLang="en-US" sz="900" b="1" dirty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endParaRPr>
              </a:p>
            </p:txBody>
          </p:sp>
        </p:grpSp>
        <p:sp>
          <p:nvSpPr>
            <p:cNvPr id="252" name="Text Box 1270"/>
            <p:cNvSpPr txBox="1">
              <a:spLocks noChangeArrowheads="1"/>
            </p:cNvSpPr>
            <p:nvPr/>
          </p:nvSpPr>
          <p:spPr bwMode="auto">
            <a:xfrm>
              <a:off x="3071810" y="2089012"/>
              <a:ext cx="42862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7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</p:grpSp>
      <p:grpSp>
        <p:nvGrpSpPr>
          <p:cNvPr id="283" name="群組 282"/>
          <p:cNvGrpSpPr/>
          <p:nvPr userDrawn="1"/>
        </p:nvGrpSpPr>
        <p:grpSpPr>
          <a:xfrm>
            <a:off x="247629" y="7310457"/>
            <a:ext cx="500065" cy="344879"/>
            <a:chOff x="285729" y="7310457"/>
            <a:chExt cx="500065" cy="344879"/>
          </a:xfrm>
        </p:grpSpPr>
        <p:sp>
          <p:nvSpPr>
            <p:cNvPr id="256" name="Text Box 1270"/>
            <p:cNvSpPr txBox="1">
              <a:spLocks noChangeArrowheads="1"/>
            </p:cNvSpPr>
            <p:nvPr userDrawn="1"/>
          </p:nvSpPr>
          <p:spPr bwMode="auto">
            <a:xfrm>
              <a:off x="319067" y="7310457"/>
              <a:ext cx="42862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900" dirty="0" smtClean="0">
                  <a:latin typeface="微軟正黑體" pitchFamily="34" charset="-120"/>
                  <a:ea typeface="微軟正黑體" pitchFamily="34" charset="-120"/>
                </a:rPr>
                <a:t>廁所</a:t>
              </a:r>
              <a:endParaRPr lang="zh-TW" altLang="en-US" sz="9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60" name="Text Box 1270"/>
            <p:cNvSpPr txBox="1">
              <a:spLocks noChangeArrowheads="1"/>
            </p:cNvSpPr>
            <p:nvPr userDrawn="1"/>
          </p:nvSpPr>
          <p:spPr bwMode="auto">
            <a:xfrm>
              <a:off x="285729" y="7455281"/>
              <a:ext cx="500065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7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幼兒園</a:t>
              </a:r>
              <a:endParaRPr lang="zh-TW" altLang="en-US" sz="7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</p:grpSp>
      <p:grpSp>
        <p:nvGrpSpPr>
          <p:cNvPr id="284" name="群組 283"/>
          <p:cNvGrpSpPr/>
          <p:nvPr userDrawn="1"/>
        </p:nvGrpSpPr>
        <p:grpSpPr>
          <a:xfrm>
            <a:off x="680066" y="7206308"/>
            <a:ext cx="428628" cy="341648"/>
            <a:chOff x="699116" y="7206308"/>
            <a:chExt cx="428628" cy="341648"/>
          </a:xfrm>
        </p:grpSpPr>
        <p:sp>
          <p:nvSpPr>
            <p:cNvPr id="257" name="Text Box 1270"/>
            <p:cNvSpPr txBox="1">
              <a:spLocks noChangeArrowheads="1"/>
            </p:cNvSpPr>
            <p:nvPr userDrawn="1"/>
          </p:nvSpPr>
          <p:spPr bwMode="auto">
            <a:xfrm>
              <a:off x="699116" y="7206308"/>
              <a:ext cx="42862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900" dirty="0" smtClean="0">
                  <a:latin typeface="微軟正黑體" pitchFamily="34" charset="-120"/>
                  <a:ea typeface="微軟正黑體" pitchFamily="34" charset="-120"/>
                </a:rPr>
                <a:t>廁所</a:t>
              </a:r>
              <a:endParaRPr lang="zh-TW" altLang="en-US" sz="9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61" name="Text Box 1270"/>
            <p:cNvSpPr txBox="1">
              <a:spLocks noChangeArrowheads="1"/>
            </p:cNvSpPr>
            <p:nvPr/>
          </p:nvSpPr>
          <p:spPr bwMode="auto">
            <a:xfrm>
              <a:off x="758073" y="7317124"/>
              <a:ext cx="32775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anchor="ctr" anchorCtr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900" b="1" dirty="0" smtClean="0">
                  <a:solidFill>
                    <a:schemeClr val="tx2"/>
                  </a:solidFill>
                  <a:latin typeface="Gungsuh" pitchFamily="18" charset="-127"/>
                  <a:ea typeface="Gungsuh" pitchFamily="18" charset="-127"/>
                </a:rPr>
                <a:t>15</a:t>
              </a:r>
              <a:endParaRPr lang="zh-TW" altLang="en-US" sz="900" b="1" dirty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endParaRPr>
            </a:p>
          </p:txBody>
        </p:sp>
      </p:grpSp>
      <p:sp>
        <p:nvSpPr>
          <p:cNvPr id="263" name="Text Box 1239"/>
          <p:cNvSpPr txBox="1">
            <a:spLocks noChangeArrowheads="1"/>
          </p:cNvSpPr>
          <p:nvPr userDrawn="1"/>
        </p:nvSpPr>
        <p:spPr bwMode="auto">
          <a:xfrm flipH="1">
            <a:off x="5010166" y="1876406"/>
            <a:ext cx="676275" cy="23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99" tIns="50200" rIns="100399" bIns="50200">
            <a:spAutoFit/>
          </a:bodyPr>
          <a:lstStyle/>
          <a:p>
            <a:pPr defTabSz="1003300"/>
            <a:r>
              <a:rPr lang="zh-TW" altLang="en-US" sz="900" b="0" dirty="0">
                <a:latin typeface="+mj-ea"/>
                <a:ea typeface="+mj-ea"/>
              </a:rPr>
              <a:t>役男宿舍</a:t>
            </a:r>
          </a:p>
        </p:txBody>
      </p:sp>
      <p:sp>
        <p:nvSpPr>
          <p:cNvPr id="264" name="矩形 263"/>
          <p:cNvSpPr/>
          <p:nvPr userDrawn="1"/>
        </p:nvSpPr>
        <p:spPr>
          <a:xfrm>
            <a:off x="3143248" y="6650196"/>
            <a:ext cx="223138" cy="70788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ctr">
              <a:lnSpc>
                <a:spcPts val="300"/>
              </a:lnSpc>
            </a:pPr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文化走廊</a:t>
            </a: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7" name="Picture 3" descr="\\163.30.129.58\homes\a06a03\CC\website\LOGO\22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64" y="338058"/>
            <a:ext cx="1063792" cy="1342404"/>
          </a:xfrm>
          <a:prstGeom prst="rect">
            <a:avLst/>
          </a:prstGeom>
          <a:noFill/>
        </p:spPr>
      </p:pic>
      <p:sp>
        <p:nvSpPr>
          <p:cNvPr id="267" name="Text Box 558"/>
          <p:cNvSpPr txBox="1">
            <a:spLocks noChangeArrowheads="1"/>
          </p:cNvSpPr>
          <p:nvPr userDrawn="1"/>
        </p:nvSpPr>
        <p:spPr bwMode="auto">
          <a:xfrm>
            <a:off x="5256153" y="3571868"/>
            <a:ext cx="40011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仁 愛 樓</a:t>
            </a:r>
          </a:p>
        </p:txBody>
      </p:sp>
      <p:sp>
        <p:nvSpPr>
          <p:cNvPr id="268" name="Text Box 559"/>
          <p:cNvSpPr txBox="1">
            <a:spLocks noChangeArrowheads="1"/>
          </p:cNvSpPr>
          <p:nvPr userDrawn="1"/>
        </p:nvSpPr>
        <p:spPr bwMode="auto">
          <a:xfrm>
            <a:off x="3324165" y="3619493"/>
            <a:ext cx="400110" cy="80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信 義 樓</a:t>
            </a:r>
          </a:p>
        </p:txBody>
      </p:sp>
      <p:sp>
        <p:nvSpPr>
          <p:cNvPr id="269" name="Text Box 559"/>
          <p:cNvSpPr txBox="1">
            <a:spLocks noChangeArrowheads="1"/>
          </p:cNvSpPr>
          <p:nvPr userDrawn="1"/>
        </p:nvSpPr>
        <p:spPr bwMode="auto">
          <a:xfrm>
            <a:off x="-42944" y="3619493"/>
            <a:ext cx="400110" cy="80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育 英 樓</a:t>
            </a:r>
            <a:endParaRPr lang="zh-TW" altLang="en-US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0" name="Text Box 559"/>
          <p:cNvSpPr txBox="1">
            <a:spLocks noChangeArrowheads="1"/>
          </p:cNvSpPr>
          <p:nvPr userDrawn="1"/>
        </p:nvSpPr>
        <p:spPr bwMode="auto">
          <a:xfrm>
            <a:off x="6429396" y="6477013"/>
            <a:ext cx="400110" cy="80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忠 孝 樓</a:t>
            </a:r>
            <a:endParaRPr lang="zh-TW" altLang="en-US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1" name="Text Box 559"/>
          <p:cNvSpPr txBox="1">
            <a:spLocks noChangeArrowheads="1"/>
          </p:cNvSpPr>
          <p:nvPr userDrawn="1"/>
        </p:nvSpPr>
        <p:spPr bwMode="auto">
          <a:xfrm>
            <a:off x="142852" y="428596"/>
            <a:ext cx="400110" cy="80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和 平 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樓</a:t>
            </a:r>
          </a:p>
        </p:txBody>
      </p:sp>
      <p:sp>
        <p:nvSpPr>
          <p:cNvPr id="272" name="Line 144"/>
          <p:cNvSpPr>
            <a:spLocks noChangeShapeType="1"/>
          </p:cNvSpPr>
          <p:nvPr userDrawn="1"/>
        </p:nvSpPr>
        <p:spPr bwMode="auto">
          <a:xfrm>
            <a:off x="4938723" y="1785918"/>
            <a:ext cx="64294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3" name="Line 144"/>
          <p:cNvSpPr>
            <a:spLocks noChangeShapeType="1"/>
          </p:cNvSpPr>
          <p:nvPr userDrawn="1"/>
        </p:nvSpPr>
        <p:spPr bwMode="auto">
          <a:xfrm flipV="1">
            <a:off x="5600715" y="2662224"/>
            <a:ext cx="857256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4" name="Line 144"/>
          <p:cNvSpPr>
            <a:spLocks noChangeShapeType="1"/>
          </p:cNvSpPr>
          <p:nvPr userDrawn="1"/>
        </p:nvSpPr>
        <p:spPr bwMode="auto">
          <a:xfrm>
            <a:off x="5591190" y="6072198"/>
            <a:ext cx="857256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5" name="Line 144"/>
          <p:cNvSpPr>
            <a:spLocks noChangeShapeType="1"/>
          </p:cNvSpPr>
          <p:nvPr userDrawn="1"/>
        </p:nvSpPr>
        <p:spPr bwMode="auto">
          <a:xfrm>
            <a:off x="2214554" y="6072198"/>
            <a:ext cx="114300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6" name="Line 111"/>
          <p:cNvSpPr>
            <a:spLocks noChangeShapeType="1"/>
          </p:cNvSpPr>
          <p:nvPr userDrawn="1"/>
        </p:nvSpPr>
        <p:spPr bwMode="auto">
          <a:xfrm>
            <a:off x="5581665" y="1785918"/>
            <a:ext cx="0" cy="428628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7" name="Line 144"/>
          <p:cNvSpPr>
            <a:spLocks noChangeShapeType="1"/>
          </p:cNvSpPr>
          <p:nvPr userDrawn="1"/>
        </p:nvSpPr>
        <p:spPr bwMode="auto">
          <a:xfrm>
            <a:off x="4929198" y="2947976"/>
            <a:ext cx="64294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8" name="Line 111"/>
          <p:cNvSpPr>
            <a:spLocks noChangeShapeType="1"/>
          </p:cNvSpPr>
          <p:nvPr userDrawn="1"/>
        </p:nvSpPr>
        <p:spPr bwMode="auto">
          <a:xfrm>
            <a:off x="6448446" y="2643174"/>
            <a:ext cx="0" cy="3429024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9" name="Line 111"/>
          <p:cNvSpPr>
            <a:spLocks noChangeShapeType="1"/>
          </p:cNvSpPr>
          <p:nvPr userDrawn="1"/>
        </p:nvSpPr>
        <p:spPr bwMode="auto">
          <a:xfrm>
            <a:off x="4929198" y="1785918"/>
            <a:ext cx="0" cy="114300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0" name="Line 111"/>
          <p:cNvSpPr>
            <a:spLocks noChangeShapeType="1"/>
          </p:cNvSpPr>
          <p:nvPr userDrawn="1"/>
        </p:nvSpPr>
        <p:spPr bwMode="auto">
          <a:xfrm>
            <a:off x="3357562" y="2000232"/>
            <a:ext cx="0" cy="4071966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1" name="Line 111"/>
          <p:cNvSpPr>
            <a:spLocks noChangeShapeType="1"/>
          </p:cNvSpPr>
          <p:nvPr userDrawn="1"/>
        </p:nvSpPr>
        <p:spPr bwMode="auto">
          <a:xfrm>
            <a:off x="2214554" y="2000232"/>
            <a:ext cx="0" cy="4071966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" name="Line 2680"/>
          <p:cNvSpPr>
            <a:spLocks noChangeShapeType="1"/>
          </p:cNvSpPr>
          <p:nvPr userDrawn="1"/>
        </p:nvSpPr>
        <p:spPr bwMode="auto">
          <a:xfrm flipH="1">
            <a:off x="276204" y="7148530"/>
            <a:ext cx="178571" cy="0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87" name="Rectangle 1294"/>
          <p:cNvSpPr>
            <a:spLocks noChangeArrowheads="1"/>
          </p:cNvSpPr>
          <p:nvPr userDrawn="1"/>
        </p:nvSpPr>
        <p:spPr bwMode="auto">
          <a:xfrm>
            <a:off x="3522821" y="6772620"/>
            <a:ext cx="60785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TW" altLang="en-US" sz="1050" kern="1200" dirty="0">
                <a:solidFill>
                  <a:schemeClr val="tx1"/>
                </a:solidFill>
                <a:latin typeface="+mj-ea"/>
                <a:ea typeface="+mj-ea"/>
                <a:cs typeface="+mn-cs"/>
              </a:rPr>
              <a:t>校史室</a:t>
            </a:r>
          </a:p>
        </p:txBody>
      </p:sp>
    </p:spTree>
    <p:extLst>
      <p:ext uri="{BB962C8B-B14F-4D97-AF65-F5344CB8AC3E}">
        <p14:creationId xmlns:p14="http://schemas.microsoft.com/office/powerpoint/2010/main" val="186070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kumimoji="1" lang="zh-TW" altLang="en-US" sz="800" kern="1200" dirty="0">
          <a:solidFill>
            <a:schemeClr val="tx1"/>
          </a:solidFill>
          <a:latin typeface="Gungsuh" pitchFamily="18" charset="-127"/>
          <a:ea typeface="Gungsuh" pitchFamily="18" charset="-127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矩形 161"/>
          <p:cNvSpPr/>
          <p:nvPr/>
        </p:nvSpPr>
        <p:spPr>
          <a:xfrm>
            <a:off x="5890129" y="3099322"/>
            <a:ext cx="269329" cy="466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9" name="矩形 158"/>
          <p:cNvSpPr/>
          <p:nvPr/>
        </p:nvSpPr>
        <p:spPr>
          <a:xfrm>
            <a:off x="5162428" y="2699212"/>
            <a:ext cx="390449" cy="218876"/>
          </a:xfrm>
          <a:prstGeom prst="rect">
            <a:avLst/>
          </a:prstGeom>
          <a:solidFill>
            <a:srgbClr val="E0E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2256426" y="4652964"/>
            <a:ext cx="191418" cy="476572"/>
          </a:xfrm>
          <a:prstGeom prst="rect">
            <a:avLst/>
          </a:prstGeom>
          <a:solidFill>
            <a:srgbClr val="FDF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23" name="矩形 222"/>
          <p:cNvSpPr/>
          <p:nvPr/>
        </p:nvSpPr>
        <p:spPr>
          <a:xfrm>
            <a:off x="2524836" y="5319510"/>
            <a:ext cx="218364" cy="444912"/>
          </a:xfrm>
          <a:prstGeom prst="rect">
            <a:avLst/>
          </a:prstGeom>
          <a:solidFill>
            <a:srgbClr val="FDF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2" name="矩形 221"/>
          <p:cNvSpPr/>
          <p:nvPr/>
        </p:nvSpPr>
        <p:spPr>
          <a:xfrm>
            <a:off x="2825427" y="2425726"/>
            <a:ext cx="203739" cy="5055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1" name="矩形 220"/>
          <p:cNvSpPr/>
          <p:nvPr/>
        </p:nvSpPr>
        <p:spPr>
          <a:xfrm>
            <a:off x="2813685" y="3099448"/>
            <a:ext cx="229765" cy="4891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7" name="矩形 216"/>
          <p:cNvSpPr/>
          <p:nvPr/>
        </p:nvSpPr>
        <p:spPr>
          <a:xfrm>
            <a:off x="2813684" y="4640337"/>
            <a:ext cx="215481" cy="4891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6" name="矩形 215"/>
          <p:cNvSpPr/>
          <p:nvPr/>
        </p:nvSpPr>
        <p:spPr>
          <a:xfrm>
            <a:off x="5184763" y="2108042"/>
            <a:ext cx="391727" cy="247198"/>
          </a:xfrm>
          <a:prstGeom prst="rect">
            <a:avLst/>
          </a:prstGeom>
          <a:solidFill>
            <a:srgbClr val="E0E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5" name="矩形 214"/>
          <p:cNvSpPr/>
          <p:nvPr/>
        </p:nvSpPr>
        <p:spPr>
          <a:xfrm>
            <a:off x="5184763" y="2403983"/>
            <a:ext cx="390449" cy="218876"/>
          </a:xfrm>
          <a:prstGeom prst="rect">
            <a:avLst/>
          </a:prstGeom>
          <a:solidFill>
            <a:srgbClr val="E0E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4" name="矩形 213"/>
          <p:cNvSpPr/>
          <p:nvPr/>
        </p:nvSpPr>
        <p:spPr>
          <a:xfrm>
            <a:off x="2805615" y="5297697"/>
            <a:ext cx="227404" cy="4667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2523249" y="4644008"/>
            <a:ext cx="218666" cy="486147"/>
          </a:xfrm>
          <a:prstGeom prst="rect">
            <a:avLst/>
          </a:prstGeom>
          <a:solidFill>
            <a:srgbClr val="FDF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4" name="矩形 153"/>
          <p:cNvSpPr/>
          <p:nvPr/>
        </p:nvSpPr>
        <p:spPr>
          <a:xfrm>
            <a:off x="2519563" y="3741787"/>
            <a:ext cx="228813" cy="4861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3" name="矩形 152"/>
          <p:cNvSpPr/>
          <p:nvPr/>
        </p:nvSpPr>
        <p:spPr>
          <a:xfrm>
            <a:off x="2516543" y="3091056"/>
            <a:ext cx="221457" cy="4861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2" name="矩形 151"/>
          <p:cNvSpPr/>
          <p:nvPr/>
        </p:nvSpPr>
        <p:spPr>
          <a:xfrm>
            <a:off x="2516543" y="2421047"/>
            <a:ext cx="209410" cy="5031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0" name="矩形 149"/>
          <p:cNvSpPr/>
          <p:nvPr/>
        </p:nvSpPr>
        <p:spPr>
          <a:xfrm>
            <a:off x="6179865" y="3774182"/>
            <a:ext cx="269329" cy="466725"/>
          </a:xfrm>
          <a:prstGeom prst="rect">
            <a:avLst/>
          </a:prstGeom>
          <a:solidFill>
            <a:srgbClr val="F3DF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9" name="矩形 148"/>
          <p:cNvSpPr/>
          <p:nvPr/>
        </p:nvSpPr>
        <p:spPr>
          <a:xfrm>
            <a:off x="6174829" y="4680197"/>
            <a:ext cx="269329" cy="466725"/>
          </a:xfrm>
          <a:prstGeom prst="rect">
            <a:avLst/>
          </a:prstGeom>
          <a:solidFill>
            <a:srgbClr val="F3DF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8" name="矩形 147"/>
          <p:cNvSpPr/>
          <p:nvPr/>
        </p:nvSpPr>
        <p:spPr>
          <a:xfrm>
            <a:off x="6174829" y="5330180"/>
            <a:ext cx="264088" cy="466725"/>
          </a:xfrm>
          <a:prstGeom prst="rect">
            <a:avLst/>
          </a:prstGeom>
          <a:solidFill>
            <a:srgbClr val="F3DF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47" name="矩形 146"/>
          <p:cNvSpPr/>
          <p:nvPr/>
        </p:nvSpPr>
        <p:spPr>
          <a:xfrm>
            <a:off x="5613798" y="3126482"/>
            <a:ext cx="263127" cy="466725"/>
          </a:xfrm>
          <a:prstGeom prst="rect">
            <a:avLst/>
          </a:prstGeom>
          <a:solidFill>
            <a:srgbClr val="CE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6" name="矩形 145"/>
          <p:cNvSpPr/>
          <p:nvPr/>
        </p:nvSpPr>
        <p:spPr>
          <a:xfrm>
            <a:off x="5604620" y="3766567"/>
            <a:ext cx="269329" cy="466725"/>
          </a:xfrm>
          <a:prstGeom prst="rect">
            <a:avLst/>
          </a:prstGeom>
          <a:solidFill>
            <a:srgbClr val="CE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5" name="矩形 144"/>
          <p:cNvSpPr/>
          <p:nvPr/>
        </p:nvSpPr>
        <p:spPr>
          <a:xfrm>
            <a:off x="5604967" y="4684390"/>
            <a:ext cx="269329" cy="466725"/>
          </a:xfrm>
          <a:prstGeom prst="rect">
            <a:avLst/>
          </a:prstGeom>
          <a:solidFill>
            <a:srgbClr val="CE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" name="矩形 138"/>
          <p:cNvSpPr/>
          <p:nvPr/>
        </p:nvSpPr>
        <p:spPr>
          <a:xfrm>
            <a:off x="5890717" y="5327898"/>
            <a:ext cx="269329" cy="466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8" name="矩形 137"/>
          <p:cNvSpPr/>
          <p:nvPr/>
        </p:nvSpPr>
        <p:spPr>
          <a:xfrm>
            <a:off x="5885384" y="4680198"/>
            <a:ext cx="269329" cy="466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7" name="矩形 136"/>
          <p:cNvSpPr/>
          <p:nvPr/>
        </p:nvSpPr>
        <p:spPr>
          <a:xfrm>
            <a:off x="5893346" y="3762375"/>
            <a:ext cx="269329" cy="466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Text Box 2303"/>
          <p:cNvSpPr txBox="1">
            <a:spLocks noChangeArrowheads="1"/>
          </p:cNvSpPr>
          <p:nvPr/>
        </p:nvSpPr>
        <p:spPr bwMode="auto">
          <a:xfrm>
            <a:off x="3573120" y="2032962"/>
            <a:ext cx="7845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1200" b="1" dirty="0" smtClean="0">
                <a:solidFill>
                  <a:srgbClr val="C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桌球</a:t>
            </a:r>
            <a:r>
              <a:rPr lang="zh-TW" altLang="en-US" sz="1200" b="1" dirty="0">
                <a:solidFill>
                  <a:srgbClr val="C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室</a:t>
            </a:r>
          </a:p>
        </p:txBody>
      </p:sp>
      <p:sp>
        <p:nvSpPr>
          <p:cNvPr id="7" name="矩形 6"/>
          <p:cNvSpPr/>
          <p:nvPr/>
        </p:nvSpPr>
        <p:spPr>
          <a:xfrm>
            <a:off x="3761838" y="1331640"/>
            <a:ext cx="646331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9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體育活動</a:t>
            </a:r>
            <a:endParaRPr lang="en-US" altLang="zh-TW" sz="9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9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替代室</a:t>
            </a:r>
            <a:r>
              <a:rPr lang="en-US" altLang="zh-TW" sz="9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A</a:t>
            </a:r>
            <a:endParaRPr lang="zh-TW" altLang="en-US" sz="9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137029" y="668760"/>
            <a:ext cx="6976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實驗社</a:t>
            </a: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團</a:t>
            </a:r>
            <a:endParaRPr lang="en-US" altLang="zh-TW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56580" y="678751"/>
            <a:ext cx="6158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總</a:t>
            </a: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務</a:t>
            </a: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處</a:t>
            </a:r>
            <a:endParaRPr lang="zh-TW" altLang="en-US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9342" y="1396334"/>
            <a:ext cx="3986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營養師</a:t>
            </a:r>
            <a:endParaRPr lang="en-US" altLang="zh-TW" sz="8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789040" y="668760"/>
            <a:ext cx="5693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訓導</a:t>
            </a: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處</a:t>
            </a:r>
            <a:endParaRPr lang="en-US" altLang="zh-TW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1361" y="933621"/>
            <a:ext cx="726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9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演藝館</a:t>
            </a:r>
            <a:endParaRPr lang="en-US" altLang="zh-TW" sz="9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9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9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教室晨會</a:t>
            </a:r>
            <a:r>
              <a:rPr lang="en-US" altLang="zh-TW" sz="9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9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283570" y="1058355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altLang="zh-TW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893029" y="1033311"/>
            <a:ext cx="7143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藝術教室</a:t>
            </a:r>
          </a:p>
        </p:txBody>
      </p:sp>
      <p:sp>
        <p:nvSpPr>
          <p:cNvPr id="20" name="矩形 19"/>
          <p:cNvSpPr/>
          <p:nvPr/>
        </p:nvSpPr>
        <p:spPr>
          <a:xfrm>
            <a:off x="3789040" y="998022"/>
            <a:ext cx="5693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校長</a:t>
            </a: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室</a:t>
            </a:r>
            <a:endParaRPr lang="en-US" altLang="zh-TW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13306" y="549421"/>
            <a:ext cx="42500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endParaRPr lang="en-US" altLang="zh-TW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89240" y="1275981"/>
            <a:ext cx="287258" cy="5109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8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endParaRPr lang="en-US" altLang="zh-TW" sz="800" b="1" dirty="0" smtClean="0">
              <a:solidFill>
                <a:srgbClr val="9933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8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endParaRPr lang="en-US" altLang="zh-TW" sz="800" b="1" dirty="0" smtClean="0">
              <a:solidFill>
                <a:srgbClr val="9933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800" b="1" dirty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800" b="1" dirty="0" smtClean="0">
              <a:solidFill>
                <a:srgbClr val="9933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7" name="Text Box 2620"/>
          <p:cNvSpPr txBox="1">
            <a:spLocks noChangeArrowheads="1"/>
          </p:cNvSpPr>
          <p:nvPr/>
        </p:nvSpPr>
        <p:spPr bwMode="auto">
          <a:xfrm>
            <a:off x="500042" y="1714480"/>
            <a:ext cx="2643206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dist"/>
            <a:r>
              <a:rPr lang="zh-TW" altLang="en-US" sz="1200" b="1" dirty="0"/>
              <a:t>午    </a:t>
            </a:r>
            <a:r>
              <a:rPr lang="zh-TW" altLang="en-US" sz="1200" b="1" dirty="0" smtClean="0"/>
              <a:t>         </a:t>
            </a:r>
            <a:r>
              <a:rPr lang="zh-TW" altLang="en-US" sz="1200" b="1" dirty="0"/>
              <a:t>餐 </a:t>
            </a:r>
            <a:r>
              <a:rPr lang="zh-TW" altLang="en-US" sz="1200" b="1" dirty="0" smtClean="0"/>
              <a:t>           </a:t>
            </a:r>
            <a:r>
              <a:rPr lang="zh-TW" altLang="en-US" sz="1200" b="1" dirty="0"/>
              <a:t>廚          房</a:t>
            </a:r>
          </a:p>
        </p:txBody>
      </p:sp>
      <p:sp>
        <p:nvSpPr>
          <p:cNvPr id="29" name="矩形 28"/>
          <p:cNvSpPr/>
          <p:nvPr/>
        </p:nvSpPr>
        <p:spPr>
          <a:xfrm>
            <a:off x="3683520" y="1751652"/>
            <a:ext cx="7617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9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體育器材室</a:t>
            </a:r>
          </a:p>
        </p:txBody>
      </p:sp>
      <p:sp>
        <p:nvSpPr>
          <p:cNvPr id="30" name="矩形 29"/>
          <p:cNvSpPr/>
          <p:nvPr/>
        </p:nvSpPr>
        <p:spPr>
          <a:xfrm>
            <a:off x="699373" y="1392936"/>
            <a:ext cx="69762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教師辦公室</a:t>
            </a:r>
          </a:p>
        </p:txBody>
      </p:sp>
      <p:sp>
        <p:nvSpPr>
          <p:cNvPr id="31" name="矩形 30"/>
          <p:cNvSpPr/>
          <p:nvPr/>
        </p:nvSpPr>
        <p:spPr>
          <a:xfrm>
            <a:off x="1413306" y="1314396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多功能</a:t>
            </a:r>
            <a:endParaRPr lang="en-US" altLang="zh-TW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圖書館</a:t>
            </a:r>
          </a:p>
        </p:txBody>
      </p:sp>
      <p:sp>
        <p:nvSpPr>
          <p:cNvPr id="32" name="矩形 31"/>
          <p:cNvSpPr/>
          <p:nvPr/>
        </p:nvSpPr>
        <p:spPr>
          <a:xfrm>
            <a:off x="1762180" y="1415549"/>
            <a:ext cx="82586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電腦教</a:t>
            </a: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室</a:t>
            </a:r>
            <a:endParaRPr lang="en-US" altLang="zh-TW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627814" y="1403648"/>
            <a:ext cx="4411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機</a:t>
            </a: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房</a:t>
            </a:r>
            <a:endParaRPr lang="zh-TW" altLang="en-US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095623" y="1427391"/>
            <a:ext cx="6976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音樂教室</a:t>
            </a:r>
          </a:p>
        </p:txBody>
      </p:sp>
      <p:grpSp>
        <p:nvGrpSpPr>
          <p:cNvPr id="136" name="群組 135"/>
          <p:cNvGrpSpPr/>
          <p:nvPr/>
        </p:nvGrpSpPr>
        <p:grpSpPr>
          <a:xfrm>
            <a:off x="787582" y="2919404"/>
            <a:ext cx="1336482" cy="3141676"/>
            <a:chOff x="787582" y="2919404"/>
            <a:chExt cx="1336482" cy="3141676"/>
          </a:xfrm>
        </p:grpSpPr>
        <p:sp>
          <p:nvSpPr>
            <p:cNvPr id="57" name="Text Box 1265"/>
            <p:cNvSpPr txBox="1">
              <a:spLocks noChangeArrowheads="1"/>
            </p:cNvSpPr>
            <p:nvPr/>
          </p:nvSpPr>
          <p:spPr bwMode="auto">
            <a:xfrm>
              <a:off x="1589272" y="3652831"/>
              <a:ext cx="307777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辦公室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幼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59" name="Text Box 1272"/>
            <p:cNvSpPr txBox="1">
              <a:spLocks noChangeArrowheads="1"/>
            </p:cNvSpPr>
            <p:nvPr/>
          </p:nvSpPr>
          <p:spPr bwMode="auto">
            <a:xfrm>
              <a:off x="1057459" y="4643438"/>
              <a:ext cx="307777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 smtClean="0">
                  <a:latin typeface="微軟正黑體" pitchFamily="34" charset="-120"/>
                  <a:ea typeface="微軟正黑體" pitchFamily="34" charset="-120"/>
                </a:rPr>
                <a:t>水墨教室</a:t>
              </a:r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Text Box 1345"/>
            <p:cNvSpPr txBox="1">
              <a:spLocks noChangeArrowheads="1"/>
            </p:cNvSpPr>
            <p:nvPr/>
          </p:nvSpPr>
          <p:spPr bwMode="auto">
            <a:xfrm>
              <a:off x="1516722" y="5346700"/>
              <a:ext cx="40011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square">
              <a:spAutoFit/>
            </a:bodyPr>
            <a:lstStyle/>
            <a:p>
              <a:pPr>
                <a:lnSpc>
                  <a:spcPts val="600"/>
                </a:lnSpc>
                <a:spcBef>
                  <a:spcPct val="50000"/>
                </a:spcBef>
              </a:pPr>
              <a:r>
                <a:rPr lang="zh-TW" altLang="en-US" sz="700" b="1" dirty="0" smtClean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積</a:t>
              </a:r>
              <a:r>
                <a:rPr lang="zh-TW" altLang="en-US" sz="7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木</a:t>
              </a:r>
              <a:r>
                <a:rPr lang="zh-TW" altLang="en-US" sz="700" b="1" dirty="0" smtClean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社團</a:t>
              </a:r>
              <a:endParaRPr lang="en-US" altLang="zh-TW" sz="7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>
                <a:lnSpc>
                  <a:spcPts val="600"/>
                </a:lnSpc>
                <a:spcBef>
                  <a:spcPct val="50000"/>
                </a:spcBef>
              </a:pPr>
              <a:r>
                <a:rPr lang="zh-TW" altLang="en-US" sz="700" b="1" dirty="0" smtClean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特教課後照</a:t>
              </a:r>
              <a:r>
                <a:rPr lang="zh-TW" altLang="en-US" sz="7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顧</a:t>
              </a:r>
              <a:endParaRPr lang="en-US" altLang="zh-TW" sz="7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Text Box 1346"/>
            <p:cNvSpPr txBox="1">
              <a:spLocks noChangeArrowheads="1"/>
            </p:cNvSpPr>
            <p:nvPr/>
          </p:nvSpPr>
          <p:spPr bwMode="auto">
            <a:xfrm>
              <a:off x="787582" y="4643438"/>
              <a:ext cx="307777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 smtClean="0">
                  <a:latin typeface="微軟正黑體" pitchFamily="34" charset="-120"/>
                  <a:ea typeface="微軟正黑體" pitchFamily="34" charset="-120"/>
                </a:rPr>
                <a:t>陶藝教室</a:t>
              </a:r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Text Box 1348"/>
            <p:cNvSpPr txBox="1">
              <a:spLocks noChangeArrowheads="1"/>
            </p:cNvSpPr>
            <p:nvPr/>
          </p:nvSpPr>
          <p:spPr bwMode="auto">
            <a:xfrm>
              <a:off x="1052736" y="5364088"/>
              <a:ext cx="307777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r>
                <a:rPr lang="zh-TW" altLang="en-US" sz="800" b="1" dirty="0" smtClean="0">
                  <a:latin typeface="微軟正黑體" pitchFamily="34" charset="-120"/>
                  <a:ea typeface="微軟正黑體" pitchFamily="34" charset="-120"/>
                </a:rPr>
                <a:t>彩畫教室</a:t>
              </a:r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Text Box 1349"/>
            <p:cNvSpPr txBox="1">
              <a:spLocks noChangeArrowheads="1"/>
            </p:cNvSpPr>
            <p:nvPr/>
          </p:nvSpPr>
          <p:spPr bwMode="auto">
            <a:xfrm>
              <a:off x="787582" y="5387975"/>
              <a:ext cx="307777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版畫教室</a:t>
              </a:r>
            </a:p>
          </p:txBody>
        </p:sp>
        <p:sp>
          <p:nvSpPr>
            <p:cNvPr id="78" name="Text Box 1362"/>
            <p:cNvSpPr txBox="1">
              <a:spLocks noChangeArrowheads="1"/>
            </p:cNvSpPr>
            <p:nvPr/>
          </p:nvSpPr>
          <p:spPr bwMode="auto">
            <a:xfrm>
              <a:off x="1589272" y="2938451"/>
              <a:ext cx="307777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體能室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幼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79" name="Text Box 1366"/>
            <p:cNvSpPr txBox="1">
              <a:spLocks noChangeArrowheads="1"/>
            </p:cNvSpPr>
            <p:nvPr/>
          </p:nvSpPr>
          <p:spPr bwMode="auto">
            <a:xfrm>
              <a:off x="1589273" y="4652963"/>
              <a:ext cx="307777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圖書室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幼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82" name="Text Box 1460"/>
            <p:cNvSpPr txBox="1">
              <a:spLocks noChangeArrowheads="1"/>
            </p:cNvSpPr>
            <p:nvPr/>
          </p:nvSpPr>
          <p:spPr bwMode="auto">
            <a:xfrm>
              <a:off x="1322571" y="3643306"/>
              <a:ext cx="307777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葡萄班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幼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83" name="Text Box 1461"/>
            <p:cNvSpPr txBox="1">
              <a:spLocks noChangeArrowheads="1"/>
            </p:cNvSpPr>
            <p:nvPr/>
          </p:nvSpPr>
          <p:spPr bwMode="auto">
            <a:xfrm>
              <a:off x="1332763" y="2919404"/>
              <a:ext cx="307777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蘋果班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幼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84" name="Text Box 1462"/>
            <p:cNvSpPr txBox="1">
              <a:spLocks noChangeArrowheads="1"/>
            </p:cNvSpPr>
            <p:nvPr/>
          </p:nvSpPr>
          <p:spPr bwMode="auto">
            <a:xfrm flipH="1">
              <a:off x="1322571" y="4643439"/>
              <a:ext cx="307777" cy="571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西瓜班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幼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85" name="Text Box 1463"/>
            <p:cNvSpPr txBox="1">
              <a:spLocks noChangeArrowheads="1"/>
            </p:cNvSpPr>
            <p:nvPr/>
          </p:nvSpPr>
          <p:spPr bwMode="auto">
            <a:xfrm>
              <a:off x="1322571" y="5357818"/>
              <a:ext cx="307777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櫻桃班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幼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135" name="Rectangle 2307"/>
            <p:cNvSpPr>
              <a:spLocks noChangeArrowheads="1"/>
            </p:cNvSpPr>
            <p:nvPr/>
          </p:nvSpPr>
          <p:spPr bwMode="auto">
            <a:xfrm>
              <a:off x="1838314" y="4860032"/>
              <a:ext cx="28575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TW" altLang="en-US" sz="800" b="1" dirty="0" smtClean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體育活動替代室</a:t>
              </a:r>
              <a:r>
                <a:rPr lang="en-US" altLang="zh-TW" sz="800" b="1" dirty="0" smtClean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C</a:t>
              </a:r>
              <a:endParaRPr lang="zh-TW" altLang="en-US" sz="8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91" name="群組 190"/>
          <p:cNvGrpSpPr/>
          <p:nvPr/>
        </p:nvGrpSpPr>
        <p:grpSpPr>
          <a:xfrm>
            <a:off x="3053062" y="2628266"/>
            <a:ext cx="315257" cy="3206601"/>
            <a:chOff x="-650446" y="2428860"/>
            <a:chExt cx="315257" cy="3206601"/>
          </a:xfrm>
        </p:grpSpPr>
        <p:sp>
          <p:nvSpPr>
            <p:cNvPr id="140" name="Rectangle 1252"/>
            <p:cNvSpPr>
              <a:spLocks noChangeArrowheads="1"/>
            </p:cNvSpPr>
            <p:nvPr/>
          </p:nvSpPr>
          <p:spPr bwMode="auto">
            <a:xfrm>
              <a:off x="-642966" y="3498825"/>
              <a:ext cx="29845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TW" altLang="en-US" sz="800" b="1" dirty="0"/>
                <a:t>小太陽班</a:t>
              </a:r>
              <a:endParaRPr lang="zh-TW" altLang="en-US" sz="600" b="1" dirty="0"/>
            </a:p>
          </p:txBody>
        </p:sp>
        <p:sp>
          <p:nvSpPr>
            <p:cNvPr id="142" name="Text Box 1275"/>
            <p:cNvSpPr txBox="1">
              <a:spLocks noChangeArrowheads="1"/>
            </p:cNvSpPr>
            <p:nvPr/>
          </p:nvSpPr>
          <p:spPr bwMode="auto">
            <a:xfrm>
              <a:off x="-642966" y="4424361"/>
              <a:ext cx="307777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/>
                <a:t>健康中心</a:t>
              </a:r>
            </a:p>
          </p:txBody>
        </p:sp>
        <p:sp>
          <p:nvSpPr>
            <p:cNvPr id="169" name="Rectangle 2612"/>
            <p:cNvSpPr>
              <a:spLocks noChangeArrowheads="1"/>
            </p:cNvSpPr>
            <p:nvPr/>
          </p:nvSpPr>
          <p:spPr bwMode="auto">
            <a:xfrm>
              <a:off x="-642966" y="2428860"/>
              <a:ext cx="2889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800" b="1" dirty="0"/>
                <a:t>向日葵班</a:t>
              </a:r>
            </a:p>
          </p:txBody>
        </p:sp>
        <p:sp>
          <p:nvSpPr>
            <p:cNvPr id="170" name="Text Box 2618"/>
            <p:cNvSpPr txBox="1">
              <a:spLocks noChangeArrowheads="1"/>
            </p:cNvSpPr>
            <p:nvPr/>
          </p:nvSpPr>
          <p:spPr bwMode="auto">
            <a:xfrm>
              <a:off x="-650446" y="5083011"/>
              <a:ext cx="307777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 smtClean="0"/>
                <a:t>綠活教</a:t>
              </a:r>
              <a:r>
                <a:rPr lang="zh-TW" altLang="en-US" sz="800" b="1" dirty="0"/>
                <a:t>室</a:t>
              </a:r>
            </a:p>
          </p:txBody>
        </p:sp>
      </p:grpSp>
      <p:grpSp>
        <p:nvGrpSpPr>
          <p:cNvPr id="182" name="群組 181"/>
          <p:cNvGrpSpPr/>
          <p:nvPr/>
        </p:nvGrpSpPr>
        <p:grpSpPr>
          <a:xfrm>
            <a:off x="2420888" y="3131840"/>
            <a:ext cx="460375" cy="1799620"/>
            <a:chOff x="2420888" y="3131840"/>
            <a:chExt cx="460375" cy="1799620"/>
          </a:xfrm>
        </p:grpSpPr>
        <p:sp>
          <p:nvSpPr>
            <p:cNvPr id="143" name="Rectangle 1300"/>
            <p:cNvSpPr>
              <a:spLocks noChangeArrowheads="1"/>
            </p:cNvSpPr>
            <p:nvPr/>
          </p:nvSpPr>
          <p:spPr bwMode="auto">
            <a:xfrm>
              <a:off x="2420888" y="4716016"/>
              <a:ext cx="4333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zh-TW" altLang="en-US" sz="800" b="1" dirty="0">
                <a:latin typeface="Gungsuh" pitchFamily="18" charset="-127"/>
              </a:endParaRPr>
            </a:p>
          </p:txBody>
        </p:sp>
        <p:sp>
          <p:nvSpPr>
            <p:cNvPr id="144" name="Rectangle 1301"/>
            <p:cNvSpPr>
              <a:spLocks noChangeArrowheads="1"/>
            </p:cNvSpPr>
            <p:nvPr/>
          </p:nvSpPr>
          <p:spPr bwMode="auto">
            <a:xfrm>
              <a:off x="2420888" y="3779912"/>
              <a:ext cx="39687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zh-TW" altLang="en-US" sz="800" b="1" dirty="0">
                <a:solidFill>
                  <a:schemeClr val="accent3">
                    <a:lumMod val="50000"/>
                  </a:schemeClr>
                </a:solidFill>
                <a:latin typeface="Gungsuh" pitchFamily="18" charset="-127"/>
              </a:endParaRPr>
            </a:p>
          </p:txBody>
        </p:sp>
        <p:sp>
          <p:nvSpPr>
            <p:cNvPr id="175" name="Rectangle 2915"/>
            <p:cNvSpPr>
              <a:spLocks noChangeArrowheads="1"/>
            </p:cNvSpPr>
            <p:nvPr/>
          </p:nvSpPr>
          <p:spPr bwMode="auto">
            <a:xfrm>
              <a:off x="2420888" y="3779912"/>
              <a:ext cx="46037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zh-TW" sz="800" b="1" dirty="0">
                <a:latin typeface="Gungsuh" pitchFamily="18" charset="-127"/>
              </a:endParaRPr>
            </a:p>
          </p:txBody>
        </p:sp>
        <p:sp>
          <p:nvSpPr>
            <p:cNvPr id="176" name="Rectangle 2916"/>
            <p:cNvSpPr>
              <a:spLocks noChangeArrowheads="1"/>
            </p:cNvSpPr>
            <p:nvPr/>
          </p:nvSpPr>
          <p:spPr bwMode="auto">
            <a:xfrm>
              <a:off x="2420888" y="3131840"/>
              <a:ext cx="44132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zh-TW" sz="800" b="1" dirty="0">
                <a:latin typeface="Gungsuh" pitchFamily="18" charset="-127"/>
              </a:endParaRPr>
            </a:p>
          </p:txBody>
        </p:sp>
      </p:grpSp>
      <p:grpSp>
        <p:nvGrpSpPr>
          <p:cNvPr id="181" name="群組 180"/>
          <p:cNvGrpSpPr/>
          <p:nvPr/>
        </p:nvGrpSpPr>
        <p:grpSpPr>
          <a:xfrm>
            <a:off x="2186078" y="2379992"/>
            <a:ext cx="315700" cy="3019977"/>
            <a:chOff x="2185866" y="2431042"/>
            <a:chExt cx="315700" cy="3019977"/>
          </a:xfrm>
        </p:grpSpPr>
        <p:sp>
          <p:nvSpPr>
            <p:cNvPr id="172" name="Text Box 2881"/>
            <p:cNvSpPr txBox="1">
              <a:spLocks noChangeArrowheads="1"/>
            </p:cNvSpPr>
            <p:nvPr/>
          </p:nvSpPr>
          <p:spPr bwMode="auto">
            <a:xfrm>
              <a:off x="2185866" y="2431042"/>
              <a:ext cx="307777" cy="599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 smtClean="0">
                  <a:solidFill>
                    <a:srgbClr val="C00000"/>
                  </a:solidFill>
                </a:rPr>
                <a:t>自然科教</a:t>
              </a:r>
              <a:r>
                <a:rPr lang="zh-TW" altLang="en-US" sz="800" b="1" dirty="0">
                  <a:solidFill>
                    <a:srgbClr val="C00000"/>
                  </a:solidFill>
                </a:rPr>
                <a:t>室</a:t>
              </a:r>
            </a:p>
          </p:txBody>
        </p:sp>
        <p:sp>
          <p:nvSpPr>
            <p:cNvPr id="173" name="Text Box 2882"/>
            <p:cNvSpPr txBox="1">
              <a:spLocks noChangeArrowheads="1"/>
            </p:cNvSpPr>
            <p:nvPr/>
          </p:nvSpPr>
          <p:spPr bwMode="auto">
            <a:xfrm>
              <a:off x="2193789" y="3089316"/>
              <a:ext cx="307777" cy="61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b="1" dirty="0" smtClean="0">
                  <a:solidFill>
                    <a:srgbClr val="C00000"/>
                  </a:solidFill>
                </a:rPr>
                <a:t>自然科教</a:t>
              </a:r>
              <a:r>
                <a:rPr lang="zh-TW" altLang="en-US" sz="800" b="1" dirty="0">
                  <a:solidFill>
                    <a:srgbClr val="C00000"/>
                  </a:solidFill>
                </a:rPr>
                <a:t>室</a:t>
              </a:r>
            </a:p>
          </p:txBody>
        </p:sp>
        <p:sp>
          <p:nvSpPr>
            <p:cNvPr id="177" name="Text Box 2953"/>
            <p:cNvSpPr txBox="1">
              <a:spLocks noChangeArrowheads="1"/>
            </p:cNvSpPr>
            <p:nvPr/>
          </p:nvSpPr>
          <p:spPr bwMode="auto">
            <a:xfrm>
              <a:off x="2203441" y="5235575"/>
              <a:ext cx="2921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TW" altLang="en-US" sz="800" b="1" dirty="0"/>
            </a:p>
          </p:txBody>
        </p:sp>
      </p:grpSp>
      <p:grpSp>
        <p:nvGrpSpPr>
          <p:cNvPr id="183" name="群組 182"/>
          <p:cNvGrpSpPr/>
          <p:nvPr/>
        </p:nvGrpSpPr>
        <p:grpSpPr>
          <a:xfrm>
            <a:off x="2708920" y="2339752"/>
            <a:ext cx="2845147" cy="1606309"/>
            <a:chOff x="2423168" y="2341333"/>
            <a:chExt cx="2845147" cy="1606309"/>
          </a:xfrm>
        </p:grpSpPr>
        <p:sp>
          <p:nvSpPr>
            <p:cNvPr id="184" name="Rectangle 1300"/>
            <p:cNvSpPr>
              <a:spLocks noChangeArrowheads="1"/>
            </p:cNvSpPr>
            <p:nvPr/>
          </p:nvSpPr>
          <p:spPr bwMode="auto">
            <a:xfrm>
              <a:off x="2432836" y="3732198"/>
              <a:ext cx="4333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zh-TW" altLang="en-US" sz="800" b="1" dirty="0">
                <a:latin typeface="Gungsuh" pitchFamily="18" charset="-127"/>
              </a:endParaRPr>
            </a:p>
          </p:txBody>
        </p:sp>
        <p:sp>
          <p:nvSpPr>
            <p:cNvPr id="185" name="Rectangle 1301"/>
            <p:cNvSpPr>
              <a:spLocks noChangeArrowheads="1"/>
            </p:cNvSpPr>
            <p:nvPr/>
          </p:nvSpPr>
          <p:spPr bwMode="auto">
            <a:xfrm>
              <a:off x="4871440" y="2341333"/>
              <a:ext cx="39687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zh-TW" sz="800" b="1" dirty="0" smtClean="0">
                <a:latin typeface="Gungsuh" pitchFamily="18" charset="-127"/>
              </a:endParaRPr>
            </a:p>
          </p:txBody>
        </p:sp>
        <p:sp>
          <p:nvSpPr>
            <p:cNvPr id="188" name="Rectangle 2916"/>
            <p:cNvSpPr>
              <a:spLocks noChangeArrowheads="1"/>
            </p:cNvSpPr>
            <p:nvPr/>
          </p:nvSpPr>
          <p:spPr bwMode="auto">
            <a:xfrm>
              <a:off x="2423168" y="2485349"/>
              <a:ext cx="44132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zh-TW" altLang="en-US" sz="800" b="1" dirty="0">
                <a:solidFill>
                  <a:srgbClr val="0033CC"/>
                </a:solidFill>
                <a:latin typeface="Gungsuh" pitchFamily="18" charset="-127"/>
              </a:endParaRPr>
            </a:p>
          </p:txBody>
        </p:sp>
      </p:grpSp>
      <p:grpSp>
        <p:nvGrpSpPr>
          <p:cNvPr id="243" name="群組 242"/>
          <p:cNvGrpSpPr/>
          <p:nvPr/>
        </p:nvGrpSpPr>
        <p:grpSpPr>
          <a:xfrm>
            <a:off x="2742890" y="2699212"/>
            <a:ext cx="2808312" cy="2087652"/>
            <a:chOff x="2708920" y="2843808"/>
            <a:chExt cx="2808312" cy="2087652"/>
          </a:xfrm>
        </p:grpSpPr>
        <p:sp>
          <p:nvSpPr>
            <p:cNvPr id="203" name="Rectangle 2513"/>
            <p:cNvSpPr>
              <a:spLocks noChangeArrowheads="1"/>
            </p:cNvSpPr>
            <p:nvPr/>
          </p:nvSpPr>
          <p:spPr bwMode="auto">
            <a:xfrm>
              <a:off x="5013176" y="2843808"/>
              <a:ext cx="50405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800" b="1" dirty="0" smtClean="0">
                  <a:solidFill>
                    <a:srgbClr val="FFC000"/>
                  </a:solidFill>
                  <a:latin typeface="Gungsuh" pitchFamily="18" charset="-127"/>
                </a:rPr>
                <a:t>  </a:t>
              </a:r>
              <a:endParaRPr lang="en-US" altLang="zh-TW" sz="800" b="1" dirty="0" smtClean="0">
                <a:latin typeface="Gungsuh" pitchFamily="18" charset="-127"/>
              </a:endParaRPr>
            </a:p>
            <a:p>
              <a:pPr>
                <a:spcBef>
                  <a:spcPct val="50000"/>
                </a:spcBef>
              </a:pPr>
              <a:endParaRPr lang="zh-TW" altLang="en-US" sz="800" b="1" dirty="0">
                <a:solidFill>
                  <a:srgbClr val="0033CC"/>
                </a:solidFill>
              </a:endParaRPr>
            </a:p>
          </p:txBody>
        </p:sp>
        <p:sp>
          <p:nvSpPr>
            <p:cNvPr id="204" name="Rectangle 2513"/>
            <p:cNvSpPr>
              <a:spLocks noChangeArrowheads="1"/>
            </p:cNvSpPr>
            <p:nvPr/>
          </p:nvSpPr>
          <p:spPr bwMode="auto">
            <a:xfrm>
              <a:off x="2708920" y="4716016"/>
              <a:ext cx="18473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altLang="zh-TW" sz="800" b="1" dirty="0">
                <a:solidFill>
                  <a:srgbClr val="7030A0"/>
                </a:solidFill>
                <a:latin typeface="Gungsuh" pitchFamily="18" charset="-127"/>
              </a:endParaRPr>
            </a:p>
          </p:txBody>
        </p:sp>
      </p:grpSp>
      <p:grpSp>
        <p:nvGrpSpPr>
          <p:cNvPr id="246" name="群組 245"/>
          <p:cNvGrpSpPr/>
          <p:nvPr/>
        </p:nvGrpSpPr>
        <p:grpSpPr>
          <a:xfrm>
            <a:off x="5551202" y="3233238"/>
            <a:ext cx="386644" cy="2601629"/>
            <a:chOff x="5530869" y="3205153"/>
            <a:chExt cx="386644" cy="2601629"/>
          </a:xfrm>
        </p:grpSpPr>
        <p:sp>
          <p:nvSpPr>
            <p:cNvPr id="47" name="Rectangle 2615"/>
            <p:cNvSpPr>
              <a:spLocks noChangeArrowheads="1"/>
            </p:cNvSpPr>
            <p:nvPr/>
          </p:nvSpPr>
          <p:spPr bwMode="auto">
            <a:xfrm>
              <a:off x="5567866" y="5222007"/>
              <a:ext cx="2464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TW" altLang="en-US" sz="800" b="1" dirty="0" smtClean="0">
                  <a:latin typeface="+mn-ea"/>
                </a:rPr>
                <a:t>綠風教室</a:t>
              </a:r>
              <a:endParaRPr lang="en-US" altLang="zh-TW" sz="800" b="1" dirty="0" smtClean="0">
                <a:latin typeface="+mn-ea"/>
              </a:endParaRPr>
            </a:p>
          </p:txBody>
        </p:sp>
        <p:sp>
          <p:nvSpPr>
            <p:cNvPr id="232" name="Rectangle 2613"/>
            <p:cNvSpPr>
              <a:spLocks noChangeArrowheads="1"/>
            </p:cNvSpPr>
            <p:nvPr/>
          </p:nvSpPr>
          <p:spPr bwMode="auto">
            <a:xfrm>
              <a:off x="5530869" y="3871109"/>
              <a:ext cx="38664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800" b="1" dirty="0">
                  <a:solidFill>
                    <a:srgbClr val="C00000"/>
                  </a:solidFill>
                  <a:latin typeface="Gungsuh" pitchFamily="18" charset="-127"/>
                  <a:ea typeface="Gungsuh" pitchFamily="18" charset="-127"/>
                </a:rPr>
                <a:t>1</a:t>
              </a:r>
              <a:r>
                <a:rPr lang="en-US" altLang="zh-TW" sz="800" b="1" dirty="0" smtClean="0">
                  <a:solidFill>
                    <a:srgbClr val="C00000"/>
                  </a:solidFill>
                  <a:latin typeface="Gungsuh" pitchFamily="18" charset="-127"/>
                  <a:ea typeface="Gungsuh" pitchFamily="18" charset="-127"/>
                </a:rPr>
                <a:t>-2</a:t>
              </a:r>
              <a:endParaRPr lang="en-US" altLang="zh-TW" sz="800" b="1" dirty="0">
                <a:solidFill>
                  <a:srgbClr val="C00000"/>
                </a:solidFill>
                <a:latin typeface="Gungsuh" pitchFamily="18" charset="-127"/>
              </a:endParaRPr>
            </a:p>
          </p:txBody>
        </p:sp>
        <p:sp>
          <p:nvSpPr>
            <p:cNvPr id="233" name="Rectangle 2614"/>
            <p:cNvSpPr>
              <a:spLocks noChangeArrowheads="1"/>
            </p:cNvSpPr>
            <p:nvPr/>
          </p:nvSpPr>
          <p:spPr bwMode="auto">
            <a:xfrm>
              <a:off x="5530869" y="4774853"/>
              <a:ext cx="38664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800" b="1" dirty="0">
                  <a:solidFill>
                    <a:srgbClr val="C00000"/>
                  </a:solidFill>
                  <a:latin typeface="Gungsuh" pitchFamily="18" charset="-127"/>
                </a:rPr>
                <a:t>1</a:t>
              </a:r>
              <a:r>
                <a:rPr lang="en-US" altLang="zh-TW" sz="800" b="1" dirty="0" smtClean="0">
                  <a:solidFill>
                    <a:srgbClr val="C00000"/>
                  </a:solidFill>
                  <a:latin typeface="Gungsuh" pitchFamily="18" charset="-127"/>
                  <a:ea typeface="Gungsuh" pitchFamily="18" charset="-127"/>
                </a:rPr>
                <a:t>-1</a:t>
              </a:r>
              <a:endParaRPr lang="en-US" altLang="zh-TW" sz="800" b="1" dirty="0">
                <a:solidFill>
                  <a:srgbClr val="C00000"/>
                </a:solidFill>
                <a:latin typeface="Gungsuh" pitchFamily="18" charset="-127"/>
              </a:endParaRPr>
            </a:p>
          </p:txBody>
        </p:sp>
        <p:sp>
          <p:nvSpPr>
            <p:cNvPr id="235" name="Rectangle 2729"/>
            <p:cNvSpPr>
              <a:spLocks noChangeArrowheads="1"/>
            </p:cNvSpPr>
            <p:nvPr/>
          </p:nvSpPr>
          <p:spPr bwMode="auto">
            <a:xfrm>
              <a:off x="5530869" y="3205153"/>
              <a:ext cx="38664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800" b="1" dirty="0">
                  <a:solidFill>
                    <a:srgbClr val="C00000"/>
                  </a:solidFill>
                  <a:latin typeface="Gungsuh" pitchFamily="18" charset="-127"/>
                </a:rPr>
                <a:t>1</a:t>
              </a:r>
              <a:r>
                <a:rPr lang="en-US" altLang="zh-TW" sz="800" b="1" dirty="0" smtClean="0">
                  <a:solidFill>
                    <a:srgbClr val="C00000"/>
                  </a:solidFill>
                  <a:latin typeface="Gungsuh" pitchFamily="18" charset="-127"/>
                </a:rPr>
                <a:t>-3</a:t>
              </a:r>
              <a:endParaRPr lang="en-US" altLang="zh-TW" sz="800" b="1" dirty="0">
                <a:solidFill>
                  <a:srgbClr val="C00000"/>
                </a:solidFill>
                <a:latin typeface="Gungsuh" pitchFamily="18" charset="-127"/>
              </a:endParaRPr>
            </a:p>
          </p:txBody>
        </p:sp>
      </p:grpSp>
      <p:grpSp>
        <p:nvGrpSpPr>
          <p:cNvPr id="244" name="群組 243"/>
          <p:cNvGrpSpPr/>
          <p:nvPr/>
        </p:nvGrpSpPr>
        <p:grpSpPr>
          <a:xfrm>
            <a:off x="5157192" y="2051720"/>
            <a:ext cx="1302268" cy="1667782"/>
            <a:chOff x="5157192" y="2051720"/>
            <a:chExt cx="1302268" cy="1667782"/>
          </a:xfrm>
        </p:grpSpPr>
        <p:sp>
          <p:nvSpPr>
            <p:cNvPr id="206" name="Rectangle 1098"/>
            <p:cNvSpPr>
              <a:spLocks noChangeArrowheads="1"/>
            </p:cNvSpPr>
            <p:nvPr/>
          </p:nvSpPr>
          <p:spPr bwMode="auto">
            <a:xfrm>
              <a:off x="5157192" y="2051720"/>
              <a:ext cx="39211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altLang="zh-TW" sz="800" b="1" dirty="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242" name="Text Box 2951"/>
            <p:cNvSpPr txBox="1">
              <a:spLocks noChangeArrowheads="1"/>
            </p:cNvSpPr>
            <p:nvPr/>
          </p:nvSpPr>
          <p:spPr bwMode="auto">
            <a:xfrm>
              <a:off x="6120906" y="3071802"/>
              <a:ext cx="338554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000" b="1" dirty="0" smtClean="0">
                  <a:solidFill>
                    <a:srgbClr val="C00000"/>
                  </a:solidFill>
                </a:rPr>
                <a:t>檔案</a:t>
              </a:r>
              <a:r>
                <a:rPr lang="zh-TW" altLang="en-US" sz="1000" b="1" dirty="0">
                  <a:solidFill>
                    <a:srgbClr val="C00000"/>
                  </a:solidFill>
                </a:rPr>
                <a:t>室</a:t>
              </a:r>
            </a:p>
          </p:txBody>
        </p:sp>
      </p:grpSp>
      <p:grpSp>
        <p:nvGrpSpPr>
          <p:cNvPr id="271" name="群組 270"/>
          <p:cNvGrpSpPr/>
          <p:nvPr/>
        </p:nvGrpSpPr>
        <p:grpSpPr>
          <a:xfrm>
            <a:off x="3501008" y="7308304"/>
            <a:ext cx="1270536" cy="215444"/>
            <a:chOff x="-3252255" y="6600730"/>
            <a:chExt cx="1270536" cy="215444"/>
          </a:xfrm>
        </p:grpSpPr>
        <p:sp>
          <p:nvSpPr>
            <p:cNvPr id="269" name="Rectangle 577"/>
            <p:cNvSpPr>
              <a:spLocks noChangeArrowheads="1"/>
            </p:cNvSpPr>
            <p:nvPr/>
          </p:nvSpPr>
          <p:spPr bwMode="auto">
            <a:xfrm>
              <a:off x="-2604183" y="6600730"/>
              <a:ext cx="62246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800" b="1" dirty="0" smtClean="0">
                  <a:solidFill>
                    <a:srgbClr val="993300"/>
                  </a:solidFill>
                  <a:latin typeface="Gungsuh" pitchFamily="18" charset="-127"/>
                  <a:ea typeface="Gungsuh" pitchFamily="18" charset="-127"/>
                </a:rPr>
                <a:t> </a:t>
              </a:r>
              <a:endParaRPr lang="en-US" altLang="zh-TW" sz="800" b="1" dirty="0">
                <a:latin typeface="Gungsuh" pitchFamily="18" charset="-127"/>
                <a:ea typeface="Gungsuh" pitchFamily="18" charset="-127"/>
              </a:endParaRPr>
            </a:p>
          </p:txBody>
        </p:sp>
        <p:sp>
          <p:nvSpPr>
            <p:cNvPr id="270" name="Rectangle 2731"/>
            <p:cNvSpPr>
              <a:spLocks noChangeArrowheads="1"/>
            </p:cNvSpPr>
            <p:nvPr/>
          </p:nvSpPr>
          <p:spPr bwMode="auto">
            <a:xfrm>
              <a:off x="-3252255" y="6600730"/>
              <a:ext cx="58399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altLang="zh-TW" sz="800" b="1" dirty="0">
                <a:latin typeface="Gungsuh" pitchFamily="18" charset="-127"/>
                <a:ea typeface="Gungsuh" pitchFamily="18" charset="-127"/>
              </a:endParaRPr>
            </a:p>
          </p:txBody>
        </p:sp>
      </p:grpSp>
      <p:sp>
        <p:nvSpPr>
          <p:cNvPr id="290" name="Rectangle 2731"/>
          <p:cNvSpPr>
            <a:spLocks noChangeArrowheads="1"/>
          </p:cNvSpPr>
          <p:nvPr/>
        </p:nvSpPr>
        <p:spPr bwMode="auto">
          <a:xfrm>
            <a:off x="0" y="0"/>
            <a:ext cx="1268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zh-TW" sz="8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8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7" name="文字方塊 126"/>
          <p:cNvSpPr txBox="1"/>
          <p:nvPr/>
        </p:nvSpPr>
        <p:spPr>
          <a:xfrm>
            <a:off x="289240" y="76956"/>
            <a:ext cx="467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/>
              <a:t>108</a:t>
            </a:r>
            <a:r>
              <a:rPr lang="zh-TW" altLang="en-US" b="1" dirty="0" smtClean="0"/>
              <a:t>學</a:t>
            </a:r>
            <a:r>
              <a:rPr lang="zh-TW" altLang="en-US" b="1" smtClean="0"/>
              <a:t>年度</a:t>
            </a:r>
            <a:r>
              <a:rPr lang="zh-TW" altLang="en-US" b="1"/>
              <a:t>教</a:t>
            </a:r>
            <a:r>
              <a:rPr lang="zh-TW" altLang="en-US" b="1" smtClean="0"/>
              <a:t>室</a:t>
            </a:r>
            <a:r>
              <a:rPr lang="zh-TW" altLang="en-US" b="1" dirty="0" smtClean="0"/>
              <a:t>分配圖</a:t>
            </a:r>
            <a:endParaRPr lang="zh-TW" altLang="en-US" sz="1200" b="1" dirty="0"/>
          </a:p>
        </p:txBody>
      </p:sp>
      <p:pic>
        <p:nvPicPr>
          <p:cNvPr id="166" name="圖片 165" descr="aed_symbol-with-a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8577" y="4631336"/>
            <a:ext cx="285050" cy="343204"/>
          </a:xfrm>
          <a:prstGeom prst="rect">
            <a:avLst/>
          </a:prstGeom>
        </p:spPr>
      </p:pic>
      <p:cxnSp>
        <p:nvCxnSpPr>
          <p:cNvPr id="3" name="直線接點 2"/>
          <p:cNvCxnSpPr/>
          <p:nvPr/>
        </p:nvCxnSpPr>
        <p:spPr>
          <a:xfrm>
            <a:off x="601149" y="6516216"/>
            <a:ext cx="2334133" cy="990327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 flipH="1">
            <a:off x="306837" y="6500823"/>
            <a:ext cx="2592000" cy="1005720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3398778" y="6500823"/>
            <a:ext cx="3060682" cy="1005720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endCxn id="270" idx="1"/>
          </p:cNvCxnSpPr>
          <p:nvPr/>
        </p:nvCxnSpPr>
        <p:spPr>
          <a:xfrm flipH="1">
            <a:off x="3501008" y="6500823"/>
            <a:ext cx="2958452" cy="915203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7" name="Rectangle 2614"/>
          <p:cNvSpPr>
            <a:spLocks noChangeArrowheads="1"/>
          </p:cNvSpPr>
          <p:nvPr/>
        </p:nvSpPr>
        <p:spPr bwMode="auto">
          <a:xfrm>
            <a:off x="5869320" y="5437376"/>
            <a:ext cx="386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2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-1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71" name="Rectangle 2614"/>
          <p:cNvSpPr>
            <a:spLocks noChangeArrowheads="1"/>
          </p:cNvSpPr>
          <p:nvPr/>
        </p:nvSpPr>
        <p:spPr bwMode="auto">
          <a:xfrm>
            <a:off x="5855030" y="4807879"/>
            <a:ext cx="386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2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-2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74" name="Rectangle 2614"/>
          <p:cNvSpPr>
            <a:spLocks noChangeArrowheads="1"/>
          </p:cNvSpPr>
          <p:nvPr/>
        </p:nvSpPr>
        <p:spPr bwMode="auto">
          <a:xfrm>
            <a:off x="5855030" y="3901963"/>
            <a:ext cx="386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2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-3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79" name="Rectangle 2614"/>
          <p:cNvSpPr>
            <a:spLocks noChangeArrowheads="1"/>
          </p:cNvSpPr>
          <p:nvPr/>
        </p:nvSpPr>
        <p:spPr bwMode="auto">
          <a:xfrm>
            <a:off x="5825960" y="3233238"/>
            <a:ext cx="3241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2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-4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86" name="Rectangle 2614"/>
          <p:cNvSpPr>
            <a:spLocks noChangeArrowheads="1"/>
          </p:cNvSpPr>
          <p:nvPr/>
        </p:nvSpPr>
        <p:spPr bwMode="auto">
          <a:xfrm>
            <a:off x="6113551" y="5440599"/>
            <a:ext cx="386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4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-1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89" name="Rectangle 2614"/>
          <p:cNvSpPr>
            <a:spLocks noChangeArrowheads="1"/>
          </p:cNvSpPr>
          <p:nvPr/>
        </p:nvSpPr>
        <p:spPr bwMode="auto">
          <a:xfrm>
            <a:off x="6102308" y="4810030"/>
            <a:ext cx="386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4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-2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90" name="Rectangle 2614"/>
          <p:cNvSpPr>
            <a:spLocks noChangeArrowheads="1"/>
          </p:cNvSpPr>
          <p:nvPr/>
        </p:nvSpPr>
        <p:spPr bwMode="auto">
          <a:xfrm>
            <a:off x="6112249" y="3899147"/>
            <a:ext cx="386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4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-3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92" name="Rectangle 2614"/>
          <p:cNvSpPr>
            <a:spLocks noChangeArrowheads="1"/>
          </p:cNvSpPr>
          <p:nvPr/>
        </p:nvSpPr>
        <p:spPr bwMode="auto">
          <a:xfrm>
            <a:off x="2735383" y="5416192"/>
            <a:ext cx="3465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>
                <a:solidFill>
                  <a:srgbClr val="C00000"/>
                </a:solidFill>
                <a:latin typeface="Gungsuh" pitchFamily="18" charset="-127"/>
              </a:rPr>
              <a:t>6</a:t>
            </a:r>
            <a:r>
              <a:rPr lang="zh-TW" altLang="en-US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美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93" name="Rectangle 2614"/>
          <p:cNvSpPr>
            <a:spLocks noChangeArrowheads="1"/>
          </p:cNvSpPr>
          <p:nvPr/>
        </p:nvSpPr>
        <p:spPr bwMode="auto">
          <a:xfrm>
            <a:off x="2748376" y="4748544"/>
            <a:ext cx="340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>
                <a:solidFill>
                  <a:srgbClr val="C00000"/>
                </a:solidFill>
                <a:latin typeface="Gungsuh" pitchFamily="18" charset="-127"/>
              </a:rPr>
              <a:t>5</a:t>
            </a:r>
            <a:r>
              <a:rPr lang="zh-TW" altLang="en-US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美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94" name="Rectangle 2614"/>
          <p:cNvSpPr>
            <a:spLocks noChangeArrowheads="1"/>
          </p:cNvSpPr>
          <p:nvPr/>
        </p:nvSpPr>
        <p:spPr bwMode="auto">
          <a:xfrm>
            <a:off x="2772147" y="3638525"/>
            <a:ext cx="29056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600" b="1" dirty="0" smtClean="0">
                <a:solidFill>
                  <a:srgbClr val="0033CC"/>
                </a:solidFill>
                <a:latin typeface="Gungsuh" pitchFamily="18" charset="-127"/>
              </a:rPr>
              <a:t>高爾夫</a:t>
            </a:r>
            <a:endParaRPr lang="en-US" altLang="zh-TW" sz="600" b="1" dirty="0" smtClean="0">
              <a:solidFill>
                <a:srgbClr val="0033CC"/>
              </a:solidFill>
              <a:latin typeface="Gungsuh" pitchFamily="18" charset="-127"/>
            </a:endParaRPr>
          </a:p>
          <a:p>
            <a:r>
              <a:rPr lang="zh-TW" altLang="en-US" sz="600" b="1" dirty="0" smtClean="0">
                <a:solidFill>
                  <a:srgbClr val="0033CC"/>
                </a:solidFill>
                <a:latin typeface="Gungsuh" pitchFamily="18" charset="-127"/>
              </a:rPr>
              <a:t>球</a:t>
            </a:r>
            <a:endParaRPr lang="en-US" altLang="zh-TW" sz="600" b="1" dirty="0" smtClean="0">
              <a:solidFill>
                <a:srgbClr val="0033CC"/>
              </a:solidFill>
              <a:latin typeface="Gungsuh" pitchFamily="18" charset="-127"/>
            </a:endParaRPr>
          </a:p>
          <a:p>
            <a:r>
              <a:rPr lang="zh-TW" altLang="en-US" sz="600" b="1" dirty="0" smtClean="0">
                <a:solidFill>
                  <a:srgbClr val="0033CC"/>
                </a:solidFill>
                <a:latin typeface="Gungsuh" pitchFamily="18" charset="-127"/>
              </a:rPr>
              <a:t>教室</a:t>
            </a:r>
            <a:endParaRPr lang="zh-TW" altLang="en-US" sz="600" b="1" dirty="0">
              <a:solidFill>
                <a:srgbClr val="0033CC"/>
              </a:solidFill>
              <a:latin typeface="Gungsuh" pitchFamily="18" charset="-127"/>
            </a:endParaRPr>
          </a:p>
          <a:p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97" name="Rectangle 2614"/>
          <p:cNvSpPr>
            <a:spLocks noChangeArrowheads="1"/>
          </p:cNvSpPr>
          <p:nvPr/>
        </p:nvSpPr>
        <p:spPr bwMode="auto">
          <a:xfrm>
            <a:off x="2741915" y="3223932"/>
            <a:ext cx="340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>
                <a:solidFill>
                  <a:srgbClr val="C00000"/>
                </a:solidFill>
                <a:latin typeface="Gungsuh" pitchFamily="18" charset="-127"/>
              </a:rPr>
              <a:t>3</a:t>
            </a:r>
            <a:r>
              <a:rPr lang="zh-TW" altLang="en-US" sz="800" b="1" dirty="0" smtClean="0">
                <a:solidFill>
                  <a:srgbClr val="C00000"/>
                </a:solidFill>
                <a:latin typeface="Gungsuh" pitchFamily="18" charset="-127"/>
              </a:rPr>
              <a:t>美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98" name="Rectangle 2614"/>
          <p:cNvSpPr>
            <a:spLocks noChangeArrowheads="1"/>
          </p:cNvSpPr>
          <p:nvPr/>
        </p:nvSpPr>
        <p:spPr bwMode="auto">
          <a:xfrm>
            <a:off x="2748376" y="2555196"/>
            <a:ext cx="340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>
                <a:solidFill>
                  <a:srgbClr val="C00000"/>
                </a:solidFill>
                <a:latin typeface="Gungsuh" pitchFamily="18" charset="-127"/>
              </a:rPr>
              <a:t>4</a:t>
            </a:r>
            <a:r>
              <a:rPr lang="zh-TW" altLang="en-US" sz="800" b="1" dirty="0" smtClean="0">
                <a:solidFill>
                  <a:srgbClr val="C00000"/>
                </a:solidFill>
                <a:latin typeface="Gungsuh" pitchFamily="18" charset="-127"/>
              </a:rPr>
              <a:t>美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99" name="Rectangle 2614"/>
          <p:cNvSpPr>
            <a:spLocks noChangeArrowheads="1"/>
          </p:cNvSpPr>
          <p:nvPr/>
        </p:nvSpPr>
        <p:spPr bwMode="auto">
          <a:xfrm>
            <a:off x="2441195" y="5407015"/>
            <a:ext cx="34496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>
                <a:solidFill>
                  <a:srgbClr val="C00000"/>
                </a:solidFill>
                <a:latin typeface="Gungsuh" pitchFamily="18" charset="-127"/>
              </a:rPr>
              <a:t>6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-1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200" name="Rectangle 2614"/>
          <p:cNvSpPr>
            <a:spLocks noChangeArrowheads="1"/>
          </p:cNvSpPr>
          <p:nvPr/>
        </p:nvSpPr>
        <p:spPr bwMode="auto">
          <a:xfrm>
            <a:off x="2435033" y="4756076"/>
            <a:ext cx="34496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>
                <a:solidFill>
                  <a:srgbClr val="C00000"/>
                </a:solidFill>
                <a:latin typeface="Gungsuh" pitchFamily="18" charset="-127"/>
              </a:rPr>
              <a:t>6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-2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201" name="Rectangle 2614"/>
          <p:cNvSpPr>
            <a:spLocks noChangeArrowheads="1"/>
          </p:cNvSpPr>
          <p:nvPr/>
        </p:nvSpPr>
        <p:spPr bwMode="auto">
          <a:xfrm>
            <a:off x="2487347" y="3861188"/>
            <a:ext cx="3241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5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-3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205" name="Rectangle 2614"/>
          <p:cNvSpPr>
            <a:spLocks noChangeArrowheads="1"/>
          </p:cNvSpPr>
          <p:nvPr/>
        </p:nvSpPr>
        <p:spPr bwMode="auto">
          <a:xfrm>
            <a:off x="2432463" y="3232365"/>
            <a:ext cx="34496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5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-2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207" name="Rectangle 2614"/>
          <p:cNvSpPr>
            <a:spLocks noChangeArrowheads="1"/>
          </p:cNvSpPr>
          <p:nvPr/>
        </p:nvSpPr>
        <p:spPr bwMode="auto">
          <a:xfrm>
            <a:off x="2436703" y="2548448"/>
            <a:ext cx="3241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5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-1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209" name="Rectangle 2614"/>
          <p:cNvSpPr>
            <a:spLocks noChangeArrowheads="1"/>
          </p:cNvSpPr>
          <p:nvPr/>
        </p:nvSpPr>
        <p:spPr bwMode="auto">
          <a:xfrm>
            <a:off x="5136047" y="2392737"/>
            <a:ext cx="3241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3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-1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210" name="Rectangle 2614"/>
          <p:cNvSpPr>
            <a:spLocks noChangeArrowheads="1"/>
          </p:cNvSpPr>
          <p:nvPr/>
        </p:nvSpPr>
        <p:spPr bwMode="auto">
          <a:xfrm>
            <a:off x="5139570" y="2089218"/>
            <a:ext cx="3241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3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-2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212" name="Rectangle 2614"/>
          <p:cNvSpPr>
            <a:spLocks noChangeArrowheads="1"/>
          </p:cNvSpPr>
          <p:nvPr/>
        </p:nvSpPr>
        <p:spPr bwMode="auto">
          <a:xfrm>
            <a:off x="2159915" y="4756076"/>
            <a:ext cx="386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6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-4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29" name="矩形 128"/>
          <p:cNvSpPr/>
          <p:nvPr/>
        </p:nvSpPr>
        <p:spPr>
          <a:xfrm>
            <a:off x="1290686" y="1037186"/>
            <a:ext cx="6976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實</a:t>
            </a: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驗社團</a:t>
            </a:r>
          </a:p>
        </p:txBody>
      </p:sp>
      <p:sp>
        <p:nvSpPr>
          <p:cNvPr id="132" name="矩形 131"/>
          <p:cNvSpPr/>
          <p:nvPr/>
        </p:nvSpPr>
        <p:spPr>
          <a:xfrm>
            <a:off x="3064187" y="1732235"/>
            <a:ext cx="74251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倉庫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器具室</a:t>
            </a:r>
          </a:p>
        </p:txBody>
      </p:sp>
      <p:sp>
        <p:nvSpPr>
          <p:cNvPr id="133" name="矩形 132"/>
          <p:cNvSpPr/>
          <p:nvPr/>
        </p:nvSpPr>
        <p:spPr>
          <a:xfrm>
            <a:off x="2508327" y="1030688"/>
            <a:ext cx="7143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實驗社</a:t>
            </a: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團</a:t>
            </a:r>
            <a:endParaRPr lang="zh-TW" altLang="en-US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4" name="矩形 133"/>
          <p:cNvSpPr/>
          <p:nvPr/>
        </p:nvSpPr>
        <p:spPr>
          <a:xfrm>
            <a:off x="1291213" y="667634"/>
            <a:ext cx="6976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人事</a:t>
            </a: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會計</a:t>
            </a:r>
            <a:endParaRPr lang="zh-TW" altLang="en-US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1" name="矩形 140"/>
          <p:cNvSpPr/>
          <p:nvPr/>
        </p:nvSpPr>
        <p:spPr>
          <a:xfrm>
            <a:off x="2580691" y="667489"/>
            <a:ext cx="6158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教</a:t>
            </a: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務處</a:t>
            </a:r>
            <a:endParaRPr lang="en-US" altLang="zh-TW" sz="10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1" name="矩形 150"/>
          <p:cNvSpPr/>
          <p:nvPr/>
        </p:nvSpPr>
        <p:spPr>
          <a:xfrm>
            <a:off x="472189" y="703415"/>
            <a:ext cx="95266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輔導室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小熊之家</a:t>
            </a:r>
            <a:endParaRPr lang="en-US" altLang="zh-TW" sz="8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38940" y="1036870"/>
            <a:ext cx="5693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TW" altLang="en-US" sz="1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家長會</a:t>
            </a:r>
            <a:endParaRPr lang="zh-TW" altLang="en-US" sz="10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2245950" y="5321742"/>
            <a:ext cx="210547" cy="452059"/>
          </a:xfrm>
          <a:prstGeom prst="rect">
            <a:avLst/>
          </a:prstGeom>
          <a:solidFill>
            <a:srgbClr val="FDF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7" name="Rectangle 2614"/>
          <p:cNvSpPr>
            <a:spLocks noChangeArrowheads="1"/>
          </p:cNvSpPr>
          <p:nvPr/>
        </p:nvSpPr>
        <p:spPr bwMode="auto">
          <a:xfrm>
            <a:off x="2165873" y="5407015"/>
            <a:ext cx="386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</a:rPr>
              <a:t>6</a:t>
            </a:r>
            <a:r>
              <a:rPr lang="en-US" altLang="zh-TW" sz="800" b="1" dirty="0" smtClean="0">
                <a:solidFill>
                  <a:srgbClr val="C00000"/>
                </a:solidFill>
                <a:latin typeface="Gungsuh" pitchFamily="18" charset="-127"/>
                <a:ea typeface="Gungsuh" pitchFamily="18" charset="-127"/>
              </a:rPr>
              <a:t>-3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58" name="文字方塊 157"/>
          <p:cNvSpPr txBox="1"/>
          <p:nvPr/>
        </p:nvSpPr>
        <p:spPr>
          <a:xfrm>
            <a:off x="5919933" y="128140"/>
            <a:ext cx="855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1080821</a:t>
            </a:r>
            <a:endParaRPr lang="zh-TW" altLang="en-US" sz="1400" dirty="0"/>
          </a:p>
        </p:txBody>
      </p:sp>
      <p:sp>
        <p:nvSpPr>
          <p:cNvPr id="160" name="矩形 159"/>
          <p:cNvSpPr/>
          <p:nvPr/>
        </p:nvSpPr>
        <p:spPr>
          <a:xfrm>
            <a:off x="2246653" y="3743793"/>
            <a:ext cx="209410" cy="4689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61" name="Rectangle 2614"/>
          <p:cNvSpPr>
            <a:spLocks noChangeArrowheads="1"/>
          </p:cNvSpPr>
          <p:nvPr/>
        </p:nvSpPr>
        <p:spPr bwMode="auto">
          <a:xfrm>
            <a:off x="2166813" y="3871193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800" b="1" dirty="0" smtClean="0">
                <a:solidFill>
                  <a:srgbClr val="C00000"/>
                </a:solidFill>
                <a:latin typeface="Gungsuh" pitchFamily="18" charset="-127"/>
              </a:rPr>
              <a:t>備用</a:t>
            </a:r>
            <a:endParaRPr lang="en-US" altLang="zh-TW" sz="800" b="1" dirty="0" smtClean="0">
              <a:solidFill>
                <a:srgbClr val="C00000"/>
              </a:solidFill>
              <a:latin typeface="Gungsuh" pitchFamily="18" charset="-127"/>
            </a:endParaRPr>
          </a:p>
          <a:p>
            <a:r>
              <a:rPr lang="zh-TW" altLang="en-US" sz="800" b="1" dirty="0" smtClean="0">
                <a:solidFill>
                  <a:srgbClr val="C00000"/>
                </a:solidFill>
                <a:latin typeface="Gungsuh" pitchFamily="18" charset="-127"/>
              </a:rPr>
              <a:t>教室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  <p:sp>
        <p:nvSpPr>
          <p:cNvPr id="164" name="Rectangle 2614"/>
          <p:cNvSpPr>
            <a:spLocks noChangeArrowheads="1"/>
          </p:cNvSpPr>
          <p:nvPr/>
        </p:nvSpPr>
        <p:spPr bwMode="auto">
          <a:xfrm>
            <a:off x="5058083" y="2708648"/>
            <a:ext cx="59503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800" b="1" dirty="0" smtClean="0">
                <a:solidFill>
                  <a:srgbClr val="C00000"/>
                </a:solidFill>
                <a:latin typeface="Gungsuh" pitchFamily="18" charset="-127"/>
              </a:rPr>
              <a:t>課輔教室</a:t>
            </a:r>
            <a:endParaRPr lang="en-US" altLang="zh-TW" sz="800" b="1" dirty="0">
              <a:solidFill>
                <a:srgbClr val="C00000"/>
              </a:solidFill>
              <a:latin typeface="Gungsuh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816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3756</TotalTime>
  <Words>270</Words>
  <Application>Microsoft Office PowerPoint</Application>
  <PresentationFormat>如螢幕大小 (4:3)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Gungsuh</vt:lpstr>
      <vt:lpstr>細明體</vt:lpstr>
      <vt:lpstr>微軟正黑體</vt:lpstr>
      <vt:lpstr>新細明體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Qair</dc:creator>
  <cp:lastModifiedBy>clps</cp:lastModifiedBy>
  <cp:revision>226</cp:revision>
  <cp:lastPrinted>2019-02-13T06:26:40Z</cp:lastPrinted>
  <dcterms:created xsi:type="dcterms:W3CDTF">2015-02-02T14:04:18Z</dcterms:created>
  <dcterms:modified xsi:type="dcterms:W3CDTF">2019-08-21T01:17:42Z</dcterms:modified>
</cp:coreProperties>
</file>