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2"/>
  </p:notesMasterIdLst>
  <p:sldIdLst>
    <p:sldId id="264" r:id="rId2"/>
    <p:sldId id="263" r:id="rId3"/>
    <p:sldId id="258" r:id="rId4"/>
    <p:sldId id="257" r:id="rId5"/>
    <p:sldId id="259" r:id="rId6"/>
    <p:sldId id="260" r:id="rId7"/>
    <p:sldId id="261" r:id="rId8"/>
    <p:sldId id="262" r:id="rId9"/>
    <p:sldId id="266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使用者" initials="W使" lastIdx="1" clrIdx="0">
    <p:extLst>
      <p:ext uri="{19B8F6BF-5375-455C-9EA6-DF929625EA0E}">
        <p15:presenceInfo xmlns:p15="http://schemas.microsoft.com/office/powerpoint/2012/main" userId="Windows 使用者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59F1E-E4D4-4A05-A972-D4EB338F4BCF}" type="datetimeFigureOut">
              <a:rPr lang="zh-TW" altLang="en-US" smtClean="0"/>
              <a:t>2020/5/6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CBC62-D190-4B1A-8954-A51EA10580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3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2020/5/6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71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2020/5/6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87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2020/5/6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414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2020/5/6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199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2020/5/6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103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2020/5/6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3768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2020/5/6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750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2020/5/6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393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2020/5/6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02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2020/5/6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10333220" y="5390630"/>
            <a:ext cx="1858780" cy="1452379"/>
            <a:chOff x="-14989" y="0"/>
            <a:chExt cx="2113612" cy="1708879"/>
          </a:xfrm>
        </p:grpSpPr>
        <p:sp>
          <p:nvSpPr>
            <p:cNvPr id="8" name="按鈕形 7"/>
            <p:cNvSpPr/>
            <p:nvPr/>
          </p:nvSpPr>
          <p:spPr>
            <a:xfrm>
              <a:off x="-14989" y="0"/>
              <a:ext cx="2113612" cy="170887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90128" y="254832"/>
              <a:ext cx="1903378" cy="11992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800" dirty="0" smtClean="0">
                  <a:solidFill>
                    <a:srgbClr val="FF0000"/>
                  </a:solidFill>
                </a:rPr>
                <a:t>3</a:t>
              </a:r>
              <a:r>
                <a:rPr lang="zh-TW" altLang="en-US" sz="4800" dirty="0" smtClean="0">
                  <a:solidFill>
                    <a:srgbClr val="FF0000"/>
                  </a:solidFill>
                </a:rPr>
                <a:t>號</a:t>
              </a:r>
              <a:endParaRPr lang="zh-TW" altLang="en-US" sz="4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79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2020/5/6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84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2020/5/6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58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2020/5/6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81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2020/5/6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3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2020/5/6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45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2020/5/6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70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A7EB-8849-4723-A19D-AFC8FF22F25E}" type="datetimeFigureOut">
              <a:rPr lang="zh-TW" altLang="en-US" smtClean="0"/>
              <a:t>2020/5/6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52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FFA7EB-8849-4723-A19D-AFC8FF22F25E}" type="datetimeFigureOut">
              <a:rPr lang="zh-TW" altLang="en-US" smtClean="0"/>
              <a:t>2020/5/6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881163-28E1-4E15-9339-5542FD0C6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1569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44832" y="4170507"/>
            <a:ext cx="7963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李政</a:t>
            </a:r>
            <a:r>
              <a:rPr lang="zh-TW" alt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勳     </a:t>
            </a:r>
            <a:r>
              <a:rPr lang="zh-TW" altLang="en-US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凍蒜！</a:t>
            </a:r>
            <a:endParaRPr lang="zh-TW" altLang="en-US" sz="8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 rot="655634">
            <a:off x="3642611" y="2200493"/>
            <a:ext cx="1289242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isometricTopUp"/>
              <a:lightRig rig="threePt" dir="t"/>
            </a:scene3d>
          </a:bodyPr>
          <a:lstStyle/>
          <a:p>
            <a:pPr algn="ctr"/>
            <a:r>
              <a:rPr lang="en-US" altLang="zh-TW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zh-TW" alt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 rot="443744">
            <a:off x="5341867" y="1831475"/>
            <a:ext cx="1797958" cy="19389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isometricTopUp"/>
              <a:lightRig rig="threePt" dir="t"/>
            </a:scene3d>
          </a:bodyPr>
          <a:lstStyle/>
          <a:p>
            <a:pPr algn="ctr"/>
            <a:r>
              <a:rPr lang="en-US" altLang="zh-TW" sz="1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zh-TW" altLang="en-US" sz="1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04037" y="708020"/>
            <a:ext cx="2544108" cy="31700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isometricTopUp"/>
              <a:lightRig rig="threePt" dir="t"/>
            </a:scene3d>
          </a:bodyPr>
          <a:lstStyle/>
          <a:p>
            <a:pPr algn="ctr"/>
            <a:r>
              <a:rPr lang="en-US" altLang="zh-TW" sz="20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zh-TW" altLang="en-US" sz="20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17496" y="2985323"/>
            <a:ext cx="28589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i="1" dirty="0" smtClean="0"/>
              <a:t>就是</a:t>
            </a:r>
            <a:r>
              <a:rPr lang="en-US" altLang="zh-TW" sz="6000" dirty="0" smtClean="0"/>
              <a:t>...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274756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7895" y="2718492"/>
            <a:ext cx="7510072" cy="1507067"/>
          </a:xfrm>
        </p:spPr>
        <p:txBody>
          <a:bodyPr>
            <a:noAutofit/>
          </a:bodyPr>
          <a:lstStyle/>
          <a:p>
            <a:r>
              <a:rPr lang="zh-TW" altLang="en-US" sz="9600" b="1" dirty="0" smtClean="0"/>
              <a:t>謝謝大</a:t>
            </a:r>
            <a:r>
              <a:rPr lang="zh-TW" altLang="en-US" sz="9600" b="1" dirty="0"/>
              <a:t>家</a:t>
            </a:r>
          </a:p>
        </p:txBody>
      </p:sp>
      <p:sp>
        <p:nvSpPr>
          <p:cNvPr id="4" name="框架 3"/>
          <p:cNvSpPr/>
          <p:nvPr/>
        </p:nvSpPr>
        <p:spPr>
          <a:xfrm>
            <a:off x="3102964" y="2443397"/>
            <a:ext cx="5261547" cy="194872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009914" y="5456420"/>
            <a:ext cx="27238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dirty="0" smtClean="0">
                <a:solidFill>
                  <a:srgbClr val="FFFF00"/>
                </a:solidFill>
              </a:rPr>
              <a:t>請支持</a:t>
            </a:r>
            <a:endParaRPr lang="zh-TW" altLang="en-US" sz="6600" b="1" dirty="0">
              <a:solidFill>
                <a:srgbClr val="FFFF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57957" y="5456420"/>
            <a:ext cx="27238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6600" b="1" u="sng" dirty="0">
                <a:solidFill>
                  <a:srgbClr val="FFFF00"/>
                </a:solidFill>
              </a:rPr>
              <a:t>李政勳</a:t>
            </a:r>
          </a:p>
        </p:txBody>
      </p:sp>
      <p:sp>
        <p:nvSpPr>
          <p:cNvPr id="8" name="橢圓 7"/>
          <p:cNvSpPr/>
          <p:nvPr/>
        </p:nvSpPr>
        <p:spPr>
          <a:xfrm>
            <a:off x="5733737" y="5622978"/>
            <a:ext cx="724220" cy="7778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 smtClean="0">
                <a:solidFill>
                  <a:srgbClr val="C00000"/>
                </a:solidFill>
              </a:rPr>
              <a:t>3</a:t>
            </a:r>
            <a:endParaRPr lang="zh-TW" altLang="en-US" sz="4800" dirty="0">
              <a:solidFill>
                <a:srgbClr val="C0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3862" y="1873770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i="1" dirty="0">
                <a:solidFill>
                  <a:srgbClr val="FF0000"/>
                </a:solidFill>
              </a:rPr>
              <a:t>凍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0307372" y="2718492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i="1" dirty="0" smtClean="0">
                <a:solidFill>
                  <a:srgbClr val="FF0000"/>
                </a:solidFill>
              </a:rPr>
              <a:t>蒜</a:t>
            </a:r>
            <a:endParaRPr lang="zh-TW" altLang="en-US" sz="6600" b="1" i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83427" y="825097"/>
            <a:ext cx="27238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6600" b="1" u="sng" dirty="0">
                <a:solidFill>
                  <a:schemeClr val="bg1"/>
                </a:solidFill>
              </a:rPr>
              <a:t>李政勳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104930" y="119922"/>
            <a:ext cx="1856397" cy="5614957"/>
            <a:chOff x="104930" y="119922"/>
            <a:chExt cx="1856397" cy="5614957"/>
          </a:xfrm>
        </p:grpSpPr>
        <p:sp>
          <p:nvSpPr>
            <p:cNvPr id="6" name="文字方塊 5"/>
            <p:cNvSpPr txBox="1"/>
            <p:nvPr/>
          </p:nvSpPr>
          <p:spPr>
            <a:xfrm>
              <a:off x="104931" y="119922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dirty="0" smtClean="0"/>
                <a:t>票</a:t>
              </a:r>
              <a:endParaRPr lang="zh-TW" altLang="en-US" sz="48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04931" y="1102096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dirty="0" smtClean="0"/>
                <a:t>投</a:t>
              </a:r>
              <a:endParaRPr lang="zh-TW" altLang="en-US" sz="48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4931" y="2089542"/>
              <a:ext cx="80022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4800" dirty="0" smtClean="0"/>
                <a:t>李</a:t>
              </a:r>
              <a:endParaRPr lang="zh-TW" altLang="en-US" sz="48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04931" y="3071716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800" dirty="0"/>
                <a:t>政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04930" y="4053890"/>
              <a:ext cx="80022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4800" dirty="0"/>
                <a:t>勳</a:t>
              </a: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1160104" y="1102096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dirty="0"/>
                <a:t>人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160104" y="2089542"/>
              <a:ext cx="734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/>
                <a:t>人</a:t>
              </a:r>
              <a:endParaRPr lang="zh-TW" altLang="en-US" sz="48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158238" y="3085439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dirty="0" smtClean="0"/>
                <a:t>都</a:t>
              </a:r>
              <a:endParaRPr lang="zh-TW" altLang="en-US" sz="4800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161108" y="4072885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dirty="0" smtClean="0"/>
                <a:t>開</a:t>
              </a:r>
              <a:endParaRPr lang="zh-TW" altLang="en-US" sz="48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158238" y="4903882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dirty="0"/>
                <a:t>心</a:t>
              </a:r>
            </a:p>
          </p:txBody>
        </p:sp>
      </p:grpSp>
      <p:pic>
        <p:nvPicPr>
          <p:cNvPr id="12" name="圖片 11" descr="Smiley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702">
            <a:off x="1738568" y="5226144"/>
            <a:ext cx="1335701" cy="13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3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3000">
              <a:srgbClr val="00B0F0"/>
            </a:gs>
            <a:gs pos="53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8386" y="2233535"/>
            <a:ext cx="4916026" cy="163392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en-US" sz="8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我的經歷</a:t>
            </a:r>
            <a:endParaRPr lang="zh-TW" altLang="en-US" sz="8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85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 rot="10800000" flipH="1" flipV="1">
            <a:off x="1678901" y="196743"/>
            <a:ext cx="11722303" cy="1199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 smtClean="0">
                <a:solidFill>
                  <a:srgbClr val="FFFF00"/>
                </a:solidFill>
              </a:rPr>
              <a:t>一</a:t>
            </a:r>
            <a:r>
              <a:rPr lang="en-US" altLang="zh-TW" sz="4800" b="1" dirty="0" smtClean="0">
                <a:solidFill>
                  <a:srgbClr val="FFFF00"/>
                </a:solidFill>
              </a:rPr>
              <a:t>.</a:t>
            </a:r>
            <a:r>
              <a:rPr lang="zh-TW" altLang="en-US" sz="4800" b="1" dirty="0" smtClean="0">
                <a:solidFill>
                  <a:srgbClr val="FFFF00"/>
                </a:solidFill>
              </a:rPr>
              <a:t>二</a:t>
            </a:r>
            <a:r>
              <a:rPr lang="en-US" altLang="zh-TW" sz="4800" b="1" dirty="0" smtClean="0">
                <a:solidFill>
                  <a:srgbClr val="FFFF00"/>
                </a:solidFill>
              </a:rPr>
              <a:t>.</a:t>
            </a:r>
            <a:r>
              <a:rPr lang="zh-TW" altLang="en-US" sz="4800" b="1" dirty="0" smtClean="0">
                <a:solidFill>
                  <a:srgbClr val="FFFF00"/>
                </a:solidFill>
              </a:rPr>
              <a:t>三</a:t>
            </a:r>
            <a:r>
              <a:rPr lang="en-US" altLang="zh-TW" sz="4800" b="1" dirty="0" smtClean="0">
                <a:solidFill>
                  <a:srgbClr val="FFFF00"/>
                </a:solidFill>
              </a:rPr>
              <a:t>.</a:t>
            </a:r>
            <a:r>
              <a:rPr lang="zh-TW" altLang="en-US" sz="4800" b="1" dirty="0" smtClean="0">
                <a:solidFill>
                  <a:srgbClr val="FFFF00"/>
                </a:solidFill>
              </a:rPr>
              <a:t>五年級都當過班長</a:t>
            </a:r>
            <a:endParaRPr lang="zh-TW" altLang="en-US" sz="4800" b="1" dirty="0">
              <a:solidFill>
                <a:srgbClr val="FFFF00"/>
              </a:solidFill>
            </a:endParaRPr>
          </a:p>
        </p:txBody>
      </p:sp>
      <p:sp>
        <p:nvSpPr>
          <p:cNvPr id="5" name="流程圖: 接點 4"/>
          <p:cNvSpPr/>
          <p:nvPr/>
        </p:nvSpPr>
        <p:spPr>
          <a:xfrm>
            <a:off x="743700" y="384121"/>
            <a:ext cx="764498" cy="8244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1</a:t>
            </a:r>
            <a:endParaRPr lang="zh-TW" altLang="en-US" sz="3200" dirty="0"/>
          </a:p>
        </p:txBody>
      </p:sp>
      <p:sp>
        <p:nvSpPr>
          <p:cNvPr id="6" name="流程圖: 接點 5"/>
          <p:cNvSpPr/>
          <p:nvPr/>
        </p:nvSpPr>
        <p:spPr>
          <a:xfrm>
            <a:off x="743700" y="1558204"/>
            <a:ext cx="764498" cy="8394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2</a:t>
            </a:r>
            <a:endParaRPr lang="zh-TW" altLang="en-US" sz="3200" dirty="0"/>
          </a:p>
        </p:txBody>
      </p:sp>
      <p:sp>
        <p:nvSpPr>
          <p:cNvPr id="7" name="流程圖: 接點 6"/>
          <p:cNvSpPr/>
          <p:nvPr/>
        </p:nvSpPr>
        <p:spPr>
          <a:xfrm>
            <a:off x="728709" y="2754974"/>
            <a:ext cx="764498" cy="8394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3</a:t>
            </a:r>
            <a:endParaRPr lang="zh-TW" altLang="en-US" sz="3200" dirty="0"/>
          </a:p>
        </p:txBody>
      </p:sp>
      <p:sp>
        <p:nvSpPr>
          <p:cNvPr id="8" name="流程圖: 接點 7"/>
          <p:cNvSpPr/>
          <p:nvPr/>
        </p:nvSpPr>
        <p:spPr>
          <a:xfrm>
            <a:off x="713719" y="4003550"/>
            <a:ext cx="764498" cy="8394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4</a:t>
            </a:r>
            <a:endParaRPr lang="zh-TW" altLang="en-US" sz="3200" dirty="0"/>
          </a:p>
        </p:txBody>
      </p:sp>
      <p:sp>
        <p:nvSpPr>
          <p:cNvPr id="2" name="流程圖: 接點 1"/>
          <p:cNvSpPr/>
          <p:nvPr/>
        </p:nvSpPr>
        <p:spPr>
          <a:xfrm>
            <a:off x="713719" y="5304649"/>
            <a:ext cx="794479" cy="8844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5</a:t>
            </a:r>
            <a:endParaRPr lang="zh-TW" altLang="en-US" sz="3200" dirty="0"/>
          </a:p>
        </p:txBody>
      </p:sp>
      <p:sp>
        <p:nvSpPr>
          <p:cNvPr id="12" name="矩形 11"/>
          <p:cNvSpPr/>
          <p:nvPr/>
        </p:nvSpPr>
        <p:spPr>
          <a:xfrm>
            <a:off x="1678901" y="1497470"/>
            <a:ext cx="8743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FFFF00"/>
                </a:solidFill>
              </a:rPr>
              <a:t>一</a:t>
            </a:r>
            <a:r>
              <a:rPr lang="en-US" altLang="zh-TW" sz="4800" b="1" dirty="0">
                <a:solidFill>
                  <a:srgbClr val="FFFF00"/>
                </a:solidFill>
              </a:rPr>
              <a:t>.</a:t>
            </a:r>
            <a:r>
              <a:rPr lang="zh-TW" altLang="en-US" sz="4800" b="1" dirty="0">
                <a:solidFill>
                  <a:srgbClr val="FFFF00"/>
                </a:solidFill>
              </a:rPr>
              <a:t>二</a:t>
            </a:r>
            <a:r>
              <a:rPr lang="en-US" altLang="zh-TW" sz="4800" b="1" dirty="0">
                <a:solidFill>
                  <a:srgbClr val="FFFF00"/>
                </a:solidFill>
              </a:rPr>
              <a:t>.</a:t>
            </a:r>
            <a:r>
              <a:rPr lang="zh-TW" altLang="en-US" sz="4800" b="1" dirty="0">
                <a:solidFill>
                  <a:srgbClr val="FFFF00"/>
                </a:solidFill>
              </a:rPr>
              <a:t>三</a:t>
            </a:r>
            <a:r>
              <a:rPr lang="en-US" altLang="zh-TW" sz="4800" b="1" dirty="0">
                <a:solidFill>
                  <a:srgbClr val="FFFF00"/>
                </a:solidFill>
              </a:rPr>
              <a:t>.</a:t>
            </a:r>
            <a:r>
              <a:rPr lang="zh-TW" altLang="en-US" sz="4800" b="1" dirty="0">
                <a:solidFill>
                  <a:srgbClr val="FFFF00"/>
                </a:solidFill>
              </a:rPr>
              <a:t>五年級都</a:t>
            </a:r>
            <a:r>
              <a:rPr lang="zh-TW" altLang="en-US" sz="4800" b="1" dirty="0" smtClean="0">
                <a:solidFill>
                  <a:srgbClr val="FFFF00"/>
                </a:solidFill>
              </a:rPr>
              <a:t>當選區</a:t>
            </a:r>
            <a:r>
              <a:rPr lang="zh-TW" altLang="en-US" sz="4800" b="1" dirty="0">
                <a:solidFill>
                  <a:srgbClr val="FFFF00"/>
                </a:solidFill>
              </a:rPr>
              <a:t>模</a:t>
            </a:r>
            <a:r>
              <a:rPr lang="zh-TW" altLang="en-US" sz="4800" b="1" dirty="0" smtClean="0">
                <a:solidFill>
                  <a:srgbClr val="FFFF00"/>
                </a:solidFill>
              </a:rPr>
              <a:t>範生</a:t>
            </a:r>
            <a:endParaRPr lang="zh-TW" altLang="en-US" sz="4800" b="1" dirty="0">
              <a:solidFill>
                <a:srgbClr val="FFFF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571923" y="2766748"/>
            <a:ext cx="9610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FF00"/>
                </a:solidFill>
              </a:rPr>
              <a:t>一到五年級期中期末評量都前五名</a:t>
            </a:r>
            <a:endParaRPr lang="zh-TW" alt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478217" y="4056073"/>
            <a:ext cx="10341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solidFill>
                  <a:srgbClr val="FFFF00"/>
                </a:solidFill>
              </a:rPr>
              <a:t>一</a:t>
            </a:r>
            <a:r>
              <a:rPr lang="zh-TW" altLang="en-US" sz="4400" b="1" dirty="0" smtClean="0">
                <a:solidFill>
                  <a:srgbClr val="FFFF00"/>
                </a:solidFill>
              </a:rPr>
              <a:t>到五年級學期成績都前五名，表現優良</a:t>
            </a:r>
            <a:endParaRPr lang="zh-TW" altLang="en-US" sz="4400" b="1" dirty="0">
              <a:solidFill>
                <a:srgbClr val="FFFF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571923" y="5374341"/>
            <a:ext cx="6955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solidFill>
                  <a:srgbClr val="FFFF00"/>
                </a:solidFill>
              </a:rPr>
              <a:t>一</a:t>
            </a:r>
            <a:r>
              <a:rPr lang="zh-TW" altLang="en-US" sz="4400" b="1" dirty="0" smtClean="0">
                <a:solidFill>
                  <a:srgbClr val="FFFF00"/>
                </a:solidFill>
              </a:rPr>
              <a:t>到五年級榮獲最佳人緣獎</a:t>
            </a:r>
            <a:endParaRPr lang="zh-TW" alt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04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97000"/>
                <a:hueMod val="92000"/>
                <a:satMod val="169000"/>
                <a:lumMod val="164000"/>
              </a:schemeClr>
            </a:gs>
            <a:gs pos="51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53063" y="2398425"/>
            <a:ext cx="5366478" cy="1678899"/>
          </a:xfr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9600" b="1" u="sng" dirty="0" smtClean="0">
                <a:solidFill>
                  <a:schemeClr val="tx1"/>
                </a:solidFill>
              </a:rPr>
              <a:t>我的政見</a:t>
            </a:r>
            <a:endParaRPr lang="zh-TW" altLang="en-US" sz="9600" b="1" u="sng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53582" y="1668214"/>
            <a:ext cx="2723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i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凍蒜</a:t>
            </a:r>
            <a:endParaRPr lang="zh-TW" altLang="en-US" sz="5400" b="0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71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FFC000"/>
            </a:gs>
            <a:gs pos="0">
              <a:srgbClr val="FABE03"/>
            </a:gs>
            <a:gs pos="100000">
              <a:srgbClr val="1B6182"/>
            </a:gs>
            <a:gs pos="94666">
              <a:srgbClr val="105C8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 flipH="1">
            <a:off x="370857" y="2375258"/>
            <a:ext cx="4908807" cy="908546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tx1"/>
                </a:solidFill>
              </a:rPr>
              <a:t>開放更多籃球機</a:t>
            </a:r>
            <a:endParaRPr lang="zh-TW" altLang="en-US" sz="4400" b="1" dirty="0">
              <a:solidFill>
                <a:schemeClr val="tx1"/>
              </a:solidFill>
            </a:endParaRPr>
          </a:p>
        </p:txBody>
      </p:sp>
      <p:pic>
        <p:nvPicPr>
          <p:cNvPr id="6" name="圖片 5" descr="75+ Free Stock Images 3D Human Character Best Collection &amp; High Resoluti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03" y="4471740"/>
            <a:ext cx="1997544" cy="1997544"/>
          </a:xfrm>
          <a:prstGeom prst="rect">
            <a:avLst/>
          </a:prstGeom>
        </p:spPr>
      </p:pic>
      <p:pic>
        <p:nvPicPr>
          <p:cNvPr id="7" name="圖片 6" descr="晨新在台北饒河夜市的&lt;strong&gt;籃球機&lt;/strong&gt;的分數 | the night street has like 5~6 toy machine… | Flick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734" y="1974826"/>
            <a:ext cx="1732143" cy="2309524"/>
          </a:xfrm>
          <a:prstGeom prst="rect">
            <a:avLst/>
          </a:prstGeom>
        </p:spPr>
      </p:pic>
      <p:pic>
        <p:nvPicPr>
          <p:cNvPr id="8" name="圖片 7" descr="Basketball ball PNG 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33" y="4106497"/>
            <a:ext cx="1027705" cy="1030291"/>
          </a:xfrm>
          <a:prstGeom prst="rect">
            <a:avLst/>
          </a:prstGeom>
        </p:spPr>
      </p:pic>
      <p:sp>
        <p:nvSpPr>
          <p:cNvPr id="9" name="框架 8"/>
          <p:cNvSpPr/>
          <p:nvPr/>
        </p:nvSpPr>
        <p:spPr>
          <a:xfrm rot="5400000">
            <a:off x="546962" y="-589535"/>
            <a:ext cx="2163394" cy="3175838"/>
          </a:xfrm>
          <a:prstGeom prst="fra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21974" y="470546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i="1" u="sng" dirty="0" smtClean="0">
                <a:solidFill>
                  <a:schemeClr val="bg1"/>
                </a:solidFill>
              </a:rPr>
              <a:t>運動</a:t>
            </a:r>
            <a:endParaRPr lang="zh-TW" altLang="en-US" sz="6600" b="1" i="1" u="sng" dirty="0">
              <a:solidFill>
                <a:schemeClr val="bg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 flipH="1">
            <a:off x="689941" y="3388721"/>
            <a:ext cx="5282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下雨天開放禮堂</a:t>
            </a:r>
            <a:endParaRPr lang="zh-TW" altLang="en-US" sz="4800" b="1" dirty="0"/>
          </a:p>
        </p:txBody>
      </p:sp>
      <p:pic>
        <p:nvPicPr>
          <p:cNvPr id="16" name="圖片 15" descr="香港公園&lt;strong&gt;體育館&lt;/strong&gt; - 維基百科，自由的百科全書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215" y="834991"/>
            <a:ext cx="3855417" cy="2570278"/>
          </a:xfrm>
          <a:prstGeom prst="rect">
            <a:avLst/>
          </a:prstGeom>
        </p:spPr>
      </p:pic>
      <p:sp>
        <p:nvSpPr>
          <p:cNvPr id="11" name="框架 10"/>
          <p:cNvSpPr/>
          <p:nvPr/>
        </p:nvSpPr>
        <p:spPr>
          <a:xfrm>
            <a:off x="149902" y="2120130"/>
            <a:ext cx="5281890" cy="2351610"/>
          </a:xfrm>
          <a:prstGeom prst="fram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8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3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7120" y="575691"/>
            <a:ext cx="2248526" cy="1588957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b="1" i="1" u="sng" dirty="0" smtClean="0">
                <a:solidFill>
                  <a:schemeClr val="bg1"/>
                </a:solidFill>
              </a:rPr>
              <a:t>衛生</a:t>
            </a:r>
            <a:endParaRPr lang="zh-TW" altLang="en-US" sz="7200" b="1" i="1" u="sng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 flipH="1">
            <a:off x="0" y="2559368"/>
            <a:ext cx="5380753" cy="1469036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</a:rPr>
              <a:t>設置廁所監督隊</a:t>
            </a:r>
            <a:endParaRPr lang="zh-TW" alt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框架 3"/>
          <p:cNvSpPr/>
          <p:nvPr/>
        </p:nvSpPr>
        <p:spPr>
          <a:xfrm>
            <a:off x="0" y="11041"/>
            <a:ext cx="3387777" cy="2548327"/>
          </a:xfrm>
          <a:prstGeom prst="frame">
            <a:avLst/>
          </a:prstGeom>
          <a:solidFill>
            <a:schemeClr val="tx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 flipH="1">
            <a:off x="478747" y="3753540"/>
            <a:ext cx="7509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</a:rPr>
              <a:t>在廁所放置衛生紙</a:t>
            </a:r>
            <a:endParaRPr lang="zh-TW" altLang="en-US" sz="4800" b="1" dirty="0">
              <a:solidFill>
                <a:schemeClr val="bg1"/>
              </a:solidFill>
            </a:endParaRPr>
          </a:p>
        </p:txBody>
      </p:sp>
      <p:pic>
        <p:nvPicPr>
          <p:cNvPr id="9" name="圖片 8" descr="Toilet Paper Bathroom Tissue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37" y="426436"/>
            <a:ext cx="3012414" cy="1887465"/>
          </a:xfrm>
          <a:prstGeom prst="rect">
            <a:avLst/>
          </a:prstGeom>
        </p:spPr>
      </p:pic>
      <p:pic>
        <p:nvPicPr>
          <p:cNvPr id="10" name="圖片 9" descr="上班族必看，豪華廁所裡的熱血清潔阿姨 @ 水瓶女王vs老公仔 :: 痞客邦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40" y="0"/>
            <a:ext cx="5602398" cy="3177914"/>
          </a:xfrm>
          <a:prstGeom prst="rect">
            <a:avLst/>
          </a:prstGeom>
        </p:spPr>
      </p:pic>
      <p:pic>
        <p:nvPicPr>
          <p:cNvPr id="11" name="圖片 10" descr="[體驗文]試用：「魔術靈除霉漂潔 / &lt;strong&gt;馬桶&lt;/strong&gt;高密泡」與「夏季除霉除菌一網打盡」Magiclean - 芥納須彌 | 只能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40" y="3312421"/>
            <a:ext cx="2161395" cy="3172690"/>
          </a:xfrm>
          <a:prstGeom prst="rect">
            <a:avLst/>
          </a:prstGeom>
        </p:spPr>
      </p:pic>
      <p:sp>
        <p:nvSpPr>
          <p:cNvPr id="12" name="框架 11"/>
          <p:cNvSpPr/>
          <p:nvPr/>
        </p:nvSpPr>
        <p:spPr>
          <a:xfrm>
            <a:off x="0" y="2694279"/>
            <a:ext cx="5651292" cy="2106118"/>
          </a:xfrm>
          <a:prstGeom prst="fram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503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File:Smithfield Public Library Children area 2017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25" y="322780"/>
            <a:ext cx="4528246" cy="3803279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5211" y="2623287"/>
            <a:ext cx="6885866" cy="1532744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chemeClr val="bg1"/>
                </a:solidFill>
              </a:rPr>
              <a:t>每班放一個桌遊</a:t>
            </a:r>
            <a:endParaRPr lang="zh-TW" alt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框架 3"/>
          <p:cNvSpPr/>
          <p:nvPr/>
        </p:nvSpPr>
        <p:spPr>
          <a:xfrm>
            <a:off x="0" y="-65590"/>
            <a:ext cx="3028013" cy="2105319"/>
          </a:xfrm>
          <a:prstGeom prst="fram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b="1" i="1" u="sng" dirty="0" smtClean="0">
                <a:solidFill>
                  <a:schemeClr val="tx1"/>
                </a:solidFill>
              </a:rPr>
              <a:t>娛</a:t>
            </a:r>
            <a:r>
              <a:rPr lang="zh-TW" altLang="en-US" sz="6600" b="1" i="1" u="sng" dirty="0">
                <a:solidFill>
                  <a:schemeClr val="tx1"/>
                </a:solidFill>
              </a:rPr>
              <a:t>樂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22411" y="3790403"/>
            <a:ext cx="5971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chemeClr val="bg1"/>
                </a:solidFill>
              </a:rPr>
              <a:t>圖書館借書期限改為三個星期</a:t>
            </a:r>
            <a:endParaRPr lang="zh-TW" altLang="en-US" sz="5400" b="1" dirty="0">
              <a:solidFill>
                <a:schemeClr val="bg1"/>
              </a:solidFill>
            </a:endParaRPr>
          </a:p>
        </p:txBody>
      </p:sp>
      <p:pic>
        <p:nvPicPr>
          <p:cNvPr id="2" name="圖片 1" descr="【&lt;strong&gt;桌遊&lt;/strong&gt;】紅鬍子（Barbarossa） @ 遊弈思‧歐洲桌上遊戲工作坊 :: 痞客邦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25" y="4468310"/>
            <a:ext cx="2560434" cy="2110465"/>
          </a:xfrm>
          <a:prstGeom prst="rect">
            <a:avLst/>
          </a:prstGeom>
        </p:spPr>
      </p:pic>
      <p:sp>
        <p:nvSpPr>
          <p:cNvPr id="12" name="框架 11"/>
          <p:cNvSpPr/>
          <p:nvPr/>
        </p:nvSpPr>
        <p:spPr>
          <a:xfrm>
            <a:off x="8262" y="2518364"/>
            <a:ext cx="6685614" cy="3342807"/>
          </a:xfrm>
          <a:prstGeom prst="fram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6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tx1">
                <a:lumMod val="75000"/>
              </a:schemeClr>
            </a:gs>
            <a:gs pos="73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331" y="288281"/>
            <a:ext cx="2058988" cy="1507067"/>
          </a:xfrm>
        </p:spPr>
        <p:txBody>
          <a:bodyPr>
            <a:noAutofit/>
          </a:bodyPr>
          <a:lstStyle/>
          <a:p>
            <a:r>
              <a:rPr lang="zh-TW" altLang="en-US" sz="6600" b="1" i="1" u="sng" dirty="0" smtClean="0"/>
              <a:t>其他</a:t>
            </a:r>
            <a:endParaRPr lang="zh-TW" altLang="en-US" sz="6600" b="1" i="1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2174" y="2242962"/>
            <a:ext cx="4706912" cy="1184222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chemeClr val="tx1"/>
                </a:solidFill>
              </a:rPr>
              <a:t>設置愛心傘</a:t>
            </a:r>
            <a:endParaRPr lang="zh-TW" altLang="en-US" sz="6000" b="1" dirty="0">
              <a:solidFill>
                <a:schemeClr val="tx1"/>
              </a:solidFill>
            </a:endParaRPr>
          </a:p>
        </p:txBody>
      </p:sp>
      <p:sp>
        <p:nvSpPr>
          <p:cNvPr id="6" name="框架 5"/>
          <p:cNvSpPr/>
          <p:nvPr/>
        </p:nvSpPr>
        <p:spPr>
          <a:xfrm>
            <a:off x="202174" y="115404"/>
            <a:ext cx="2668249" cy="1903751"/>
          </a:xfrm>
          <a:prstGeom prst="fram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8" name="圖片 7" descr="File:Umbrella opened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396" y="1349698"/>
            <a:ext cx="4397604" cy="3839000"/>
          </a:xfrm>
          <a:prstGeom prst="rect">
            <a:avLst/>
          </a:prstGeom>
        </p:spPr>
      </p:pic>
      <p:sp>
        <p:nvSpPr>
          <p:cNvPr id="9" name="心形 8"/>
          <p:cNvSpPr/>
          <p:nvPr/>
        </p:nvSpPr>
        <p:spPr>
          <a:xfrm rot="20439596">
            <a:off x="6312365" y="2405123"/>
            <a:ext cx="2784182" cy="266016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 descr="Free vector graphic: Daily, Daily Sketch, Lightning - Free Image on Pixabay - 12956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30" y="3427184"/>
            <a:ext cx="3837482" cy="3297836"/>
          </a:xfrm>
          <a:prstGeom prst="rect">
            <a:avLst/>
          </a:prstGeom>
        </p:spPr>
      </p:pic>
      <p:sp>
        <p:nvSpPr>
          <p:cNvPr id="5" name="框架 4"/>
          <p:cNvSpPr/>
          <p:nvPr/>
        </p:nvSpPr>
        <p:spPr>
          <a:xfrm>
            <a:off x="74952" y="2242962"/>
            <a:ext cx="4924074" cy="1184222"/>
          </a:xfrm>
          <a:prstGeom prst="fram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朵形 4"/>
          <p:cNvSpPr/>
          <p:nvPr/>
        </p:nvSpPr>
        <p:spPr>
          <a:xfrm>
            <a:off x="1388150" y="141325"/>
            <a:ext cx="4237220" cy="238452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i="1" u="sng" dirty="0" smtClean="0"/>
              <a:t>   小市長選舉</a:t>
            </a:r>
            <a:endParaRPr lang="zh-TW" altLang="en-US" sz="3200" b="1" i="1" u="sng" dirty="0"/>
          </a:p>
        </p:txBody>
      </p:sp>
      <p:sp>
        <p:nvSpPr>
          <p:cNvPr id="6" name="雲朵形 5"/>
          <p:cNvSpPr/>
          <p:nvPr/>
        </p:nvSpPr>
        <p:spPr>
          <a:xfrm>
            <a:off x="3763719" y="1225533"/>
            <a:ext cx="3755037" cy="333785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    </a:t>
            </a:r>
            <a:r>
              <a:rPr lang="zh-TW" altLang="en-US" sz="4400" dirty="0"/>
              <a:t> </a:t>
            </a:r>
          </a:p>
        </p:txBody>
      </p:sp>
      <p:sp>
        <p:nvSpPr>
          <p:cNvPr id="7" name="矩形 6"/>
          <p:cNvSpPr/>
          <p:nvPr/>
        </p:nvSpPr>
        <p:spPr>
          <a:xfrm>
            <a:off x="8327366" y="901857"/>
            <a:ext cx="2849970" cy="1569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4415352" y="1963712"/>
            <a:ext cx="1695240" cy="1768840"/>
            <a:chOff x="5134861" y="4366077"/>
            <a:chExt cx="1688911" cy="1923601"/>
          </a:xfrm>
        </p:grpSpPr>
        <p:sp>
          <p:nvSpPr>
            <p:cNvPr id="19" name="橢圓 18"/>
            <p:cNvSpPr/>
            <p:nvPr/>
          </p:nvSpPr>
          <p:spPr>
            <a:xfrm>
              <a:off x="5134861" y="4366077"/>
              <a:ext cx="1566238" cy="19236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510951" y="4543048"/>
              <a:ext cx="13128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9600" dirty="0" smtClean="0">
                  <a:solidFill>
                    <a:srgbClr val="FF0000"/>
                  </a:solidFill>
                </a:rPr>
                <a:t>3</a:t>
              </a:r>
              <a:endParaRPr lang="zh-TW" altLang="en-US" sz="9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5915941" y="249306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/>
              <a:t>號</a:t>
            </a:r>
            <a:endParaRPr lang="zh-TW" altLang="en-US" sz="4400" b="1" dirty="0"/>
          </a:p>
        </p:txBody>
      </p:sp>
      <p:sp>
        <p:nvSpPr>
          <p:cNvPr id="10" name="五角星形 9"/>
          <p:cNvSpPr/>
          <p:nvPr/>
        </p:nvSpPr>
        <p:spPr>
          <a:xfrm>
            <a:off x="8688520" y="604791"/>
            <a:ext cx="329748" cy="28671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五角星形 10"/>
          <p:cNvSpPr/>
          <p:nvPr/>
        </p:nvSpPr>
        <p:spPr>
          <a:xfrm>
            <a:off x="10517642" y="617314"/>
            <a:ext cx="323196" cy="3008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五角星形 11"/>
          <p:cNvSpPr/>
          <p:nvPr/>
        </p:nvSpPr>
        <p:spPr>
          <a:xfrm flipH="1">
            <a:off x="9584102" y="596662"/>
            <a:ext cx="336498" cy="286714"/>
          </a:xfrm>
          <a:prstGeom prst="star5">
            <a:avLst>
              <a:gd name="adj" fmla="val 15890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8688520" y="1225533"/>
            <a:ext cx="2127662" cy="954349"/>
          </a:xfrm>
          <a:prstGeom prst="roundRect">
            <a:avLst>
              <a:gd name="adj" fmla="val 1453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i="1" u="sng" dirty="0" smtClean="0">
                <a:solidFill>
                  <a:schemeClr val="bg2"/>
                </a:solidFill>
              </a:rPr>
              <a:t>李政勳</a:t>
            </a:r>
            <a:endParaRPr lang="zh-TW" altLang="en-US" sz="3600" b="1" i="1" u="sng" dirty="0">
              <a:solidFill>
                <a:schemeClr val="bg2"/>
              </a:solidFill>
            </a:endParaRPr>
          </a:p>
        </p:txBody>
      </p:sp>
      <p:sp>
        <p:nvSpPr>
          <p:cNvPr id="14" name="圓柱 13"/>
          <p:cNvSpPr/>
          <p:nvPr/>
        </p:nvSpPr>
        <p:spPr>
          <a:xfrm rot="14255249">
            <a:off x="3566727" y="2911780"/>
            <a:ext cx="629587" cy="1359403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394113" y="2687631"/>
            <a:ext cx="4525325" cy="3751515"/>
          </a:xfrm>
          <a:custGeom>
            <a:avLst/>
            <a:gdLst>
              <a:gd name="connsiteX0" fmla="*/ 3058754 w 4525325"/>
              <a:gd name="connsiteY0" fmla="*/ 1247594 h 3751515"/>
              <a:gd name="connsiteX1" fmla="*/ 2863882 w 4525325"/>
              <a:gd name="connsiteY1" fmla="*/ 992761 h 3751515"/>
              <a:gd name="connsiteX2" fmla="*/ 1904511 w 4525325"/>
              <a:gd name="connsiteY2" fmla="*/ 183292 h 3751515"/>
              <a:gd name="connsiteX3" fmla="*/ 1379855 w 4525325"/>
              <a:gd name="connsiteY3" fmla="*/ 3410 h 3751515"/>
              <a:gd name="connsiteX4" fmla="*/ 870190 w 4525325"/>
              <a:gd name="connsiteY4" fmla="*/ 273233 h 3751515"/>
              <a:gd name="connsiteX5" fmla="*/ 1005101 w 4525325"/>
              <a:gd name="connsiteY5" fmla="*/ 992761 h 3751515"/>
              <a:gd name="connsiteX6" fmla="*/ 465455 w 4525325"/>
              <a:gd name="connsiteY6" fmla="*/ 1247594 h 3751515"/>
              <a:gd name="connsiteX7" fmla="*/ 120682 w 4525325"/>
              <a:gd name="connsiteY7" fmla="*/ 1637338 h 3751515"/>
              <a:gd name="connsiteX8" fmla="*/ 30741 w 4525325"/>
              <a:gd name="connsiteY8" fmla="*/ 2326886 h 3751515"/>
              <a:gd name="connsiteX9" fmla="*/ 75711 w 4525325"/>
              <a:gd name="connsiteY9" fmla="*/ 3196315 h 3751515"/>
              <a:gd name="connsiteX10" fmla="*/ 825219 w 4525325"/>
              <a:gd name="connsiteY10" fmla="*/ 3421168 h 3751515"/>
              <a:gd name="connsiteX11" fmla="*/ 1484787 w 4525325"/>
              <a:gd name="connsiteY11" fmla="*/ 3271266 h 3751515"/>
              <a:gd name="connsiteX12" fmla="*/ 2294255 w 4525325"/>
              <a:gd name="connsiteY12" fmla="*/ 3556079 h 3751515"/>
              <a:gd name="connsiteX13" fmla="*/ 3028774 w 4525325"/>
              <a:gd name="connsiteY13" fmla="*/ 3750951 h 3751515"/>
              <a:gd name="connsiteX14" fmla="*/ 3928183 w 4525325"/>
              <a:gd name="connsiteY14" fmla="*/ 3496118 h 3751515"/>
              <a:gd name="connsiteX15" fmla="*/ 4437849 w 4525325"/>
              <a:gd name="connsiteY15" fmla="*/ 3406177 h 3751515"/>
              <a:gd name="connsiteX16" fmla="*/ 4467829 w 4525325"/>
              <a:gd name="connsiteY16" fmla="*/ 2821561 h 3751515"/>
              <a:gd name="connsiteX17" fmla="*/ 3853233 w 4525325"/>
              <a:gd name="connsiteY17" fmla="*/ 2311895 h 3751515"/>
              <a:gd name="connsiteX18" fmla="*/ 3643370 w 4525325"/>
              <a:gd name="connsiteY18" fmla="*/ 1817220 h 3751515"/>
              <a:gd name="connsiteX19" fmla="*/ 2923842 w 4525325"/>
              <a:gd name="connsiteY19" fmla="*/ 1652328 h 3751515"/>
              <a:gd name="connsiteX20" fmla="*/ 3058754 w 4525325"/>
              <a:gd name="connsiteY20" fmla="*/ 1247594 h 375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25325" h="3751515">
                <a:moveTo>
                  <a:pt x="3058754" y="1247594"/>
                </a:moveTo>
                <a:cubicBezTo>
                  <a:pt x="3048761" y="1137666"/>
                  <a:pt x="3056256" y="1170145"/>
                  <a:pt x="2863882" y="992761"/>
                </a:cubicBezTo>
                <a:cubicBezTo>
                  <a:pt x="2671508" y="815377"/>
                  <a:pt x="2151849" y="348184"/>
                  <a:pt x="1904511" y="183292"/>
                </a:cubicBezTo>
                <a:cubicBezTo>
                  <a:pt x="1657173" y="18400"/>
                  <a:pt x="1552242" y="-11580"/>
                  <a:pt x="1379855" y="3410"/>
                </a:cubicBezTo>
                <a:cubicBezTo>
                  <a:pt x="1207468" y="18400"/>
                  <a:pt x="932649" y="108341"/>
                  <a:pt x="870190" y="273233"/>
                </a:cubicBezTo>
                <a:cubicBezTo>
                  <a:pt x="807731" y="438125"/>
                  <a:pt x="1072557" y="830367"/>
                  <a:pt x="1005101" y="992761"/>
                </a:cubicBezTo>
                <a:cubicBezTo>
                  <a:pt x="937645" y="1155155"/>
                  <a:pt x="612858" y="1140164"/>
                  <a:pt x="465455" y="1247594"/>
                </a:cubicBezTo>
                <a:cubicBezTo>
                  <a:pt x="318052" y="1355024"/>
                  <a:pt x="193134" y="1457456"/>
                  <a:pt x="120682" y="1637338"/>
                </a:cubicBezTo>
                <a:cubicBezTo>
                  <a:pt x="48230" y="1817220"/>
                  <a:pt x="38236" y="2067057"/>
                  <a:pt x="30741" y="2326886"/>
                </a:cubicBezTo>
                <a:cubicBezTo>
                  <a:pt x="23246" y="2586715"/>
                  <a:pt x="-56702" y="3013935"/>
                  <a:pt x="75711" y="3196315"/>
                </a:cubicBezTo>
                <a:cubicBezTo>
                  <a:pt x="208124" y="3378695"/>
                  <a:pt x="590373" y="3408676"/>
                  <a:pt x="825219" y="3421168"/>
                </a:cubicBezTo>
                <a:cubicBezTo>
                  <a:pt x="1060065" y="3433660"/>
                  <a:pt x="1239948" y="3248781"/>
                  <a:pt x="1484787" y="3271266"/>
                </a:cubicBezTo>
                <a:cubicBezTo>
                  <a:pt x="1729626" y="3293751"/>
                  <a:pt x="2036924" y="3476132"/>
                  <a:pt x="2294255" y="3556079"/>
                </a:cubicBezTo>
                <a:cubicBezTo>
                  <a:pt x="2551586" y="3636026"/>
                  <a:pt x="2756453" y="3760944"/>
                  <a:pt x="3028774" y="3750951"/>
                </a:cubicBezTo>
                <a:cubicBezTo>
                  <a:pt x="3301095" y="3740958"/>
                  <a:pt x="3693337" y="3553580"/>
                  <a:pt x="3928183" y="3496118"/>
                </a:cubicBezTo>
                <a:cubicBezTo>
                  <a:pt x="4163029" y="3438656"/>
                  <a:pt x="4347908" y="3518603"/>
                  <a:pt x="4437849" y="3406177"/>
                </a:cubicBezTo>
                <a:cubicBezTo>
                  <a:pt x="4527790" y="3293751"/>
                  <a:pt x="4565265" y="3003941"/>
                  <a:pt x="4467829" y="2821561"/>
                </a:cubicBezTo>
                <a:cubicBezTo>
                  <a:pt x="4370393" y="2639181"/>
                  <a:pt x="3990643" y="2479285"/>
                  <a:pt x="3853233" y="2311895"/>
                </a:cubicBezTo>
                <a:cubicBezTo>
                  <a:pt x="3715823" y="2144505"/>
                  <a:pt x="3798268" y="1927148"/>
                  <a:pt x="3643370" y="1817220"/>
                </a:cubicBezTo>
                <a:cubicBezTo>
                  <a:pt x="3488472" y="1707292"/>
                  <a:pt x="3016281" y="1742269"/>
                  <a:pt x="2923842" y="1652328"/>
                </a:cubicBezTo>
                <a:cubicBezTo>
                  <a:pt x="2831403" y="1562387"/>
                  <a:pt x="3068747" y="1357522"/>
                  <a:pt x="3058754" y="1247594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400" dirty="0"/>
          </a:p>
        </p:txBody>
      </p:sp>
      <p:sp>
        <p:nvSpPr>
          <p:cNvPr id="16" name="手繪多邊形 15"/>
          <p:cNvSpPr/>
          <p:nvPr/>
        </p:nvSpPr>
        <p:spPr>
          <a:xfrm>
            <a:off x="8003978" y="3377271"/>
            <a:ext cx="1848240" cy="1599354"/>
          </a:xfrm>
          <a:custGeom>
            <a:avLst/>
            <a:gdLst>
              <a:gd name="connsiteX0" fmla="*/ 0 w 2698230"/>
              <a:gd name="connsiteY0" fmla="*/ 0 h 2593299"/>
              <a:gd name="connsiteX1" fmla="*/ 2698230 w 2698230"/>
              <a:gd name="connsiteY1" fmla="*/ 2593299 h 2593299"/>
              <a:gd name="connsiteX2" fmla="*/ 2698230 w 2698230"/>
              <a:gd name="connsiteY2" fmla="*/ 2593299 h 259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8230" h="2593299">
                <a:moveTo>
                  <a:pt x="0" y="0"/>
                </a:moveTo>
                <a:lnTo>
                  <a:pt x="2698230" y="2593299"/>
                </a:lnTo>
                <a:lnTo>
                  <a:pt x="2698230" y="259329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8928098" y="3146818"/>
            <a:ext cx="1678899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u="sng" dirty="0" smtClean="0">
                <a:solidFill>
                  <a:schemeClr val="bg2">
                    <a:lumMod val="75000"/>
                  </a:schemeClr>
                </a:solidFill>
              </a:rPr>
              <a:t>當選</a:t>
            </a:r>
            <a:endParaRPr lang="zh-TW" altLang="en-US" sz="4000" b="1" u="sng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7278769" y="4375792"/>
            <a:ext cx="1450417" cy="102254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u="sng" dirty="0" smtClean="0">
                <a:solidFill>
                  <a:schemeClr val="accent1">
                    <a:lumMod val="75000"/>
                  </a:schemeClr>
                </a:solidFill>
              </a:rPr>
              <a:t>加油</a:t>
            </a:r>
            <a:endParaRPr lang="zh-TW" altLang="en-US" sz="4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1269849" y="3253553"/>
            <a:ext cx="1772230" cy="2725538"/>
            <a:chOff x="1269849" y="3253553"/>
            <a:chExt cx="1772230" cy="2725538"/>
          </a:xfrm>
        </p:grpSpPr>
        <p:sp>
          <p:nvSpPr>
            <p:cNvPr id="21" name="文字方塊 20"/>
            <p:cNvSpPr txBox="1"/>
            <p:nvPr/>
          </p:nvSpPr>
          <p:spPr>
            <a:xfrm rot="435150">
              <a:off x="2250981" y="4161202"/>
              <a:ext cx="7772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dirty="0" smtClean="0"/>
                <a:t>佳</a:t>
              </a:r>
              <a:r>
                <a:rPr lang="zh-TW" altLang="en-US" sz="4400" dirty="0" smtClean="0"/>
                <a:t> </a:t>
              </a:r>
              <a:endParaRPr lang="zh-TW" altLang="en-US" sz="4400" dirty="0"/>
            </a:p>
          </p:txBody>
        </p:sp>
        <p:sp>
          <p:nvSpPr>
            <p:cNvPr id="22" name="矩形 21"/>
            <p:cNvSpPr/>
            <p:nvPr/>
          </p:nvSpPr>
          <p:spPr>
            <a:xfrm rot="10396118" flipV="1">
              <a:off x="1802290" y="3253553"/>
              <a:ext cx="69745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400" b="1" dirty="0"/>
                <a:t>最</a:t>
              </a:r>
            </a:p>
          </p:txBody>
        </p:sp>
        <p:sp>
          <p:nvSpPr>
            <p:cNvPr id="23" name="文字方塊 22"/>
            <p:cNvSpPr txBox="1"/>
            <p:nvPr/>
          </p:nvSpPr>
          <p:spPr>
            <a:xfrm rot="11331129" flipV="1">
              <a:off x="1269849" y="4451405"/>
              <a:ext cx="8661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dirty="0" smtClean="0"/>
                <a:t>人</a:t>
              </a:r>
              <a:endParaRPr lang="zh-TW" altLang="en-US" sz="4400" b="1" dirty="0"/>
            </a:p>
          </p:txBody>
        </p:sp>
        <p:sp>
          <p:nvSpPr>
            <p:cNvPr id="24" name="文字方塊 23"/>
            <p:cNvSpPr txBox="1"/>
            <p:nvPr/>
          </p:nvSpPr>
          <p:spPr>
            <a:xfrm rot="20969532">
              <a:off x="2291141" y="5200356"/>
              <a:ext cx="750938" cy="778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dirty="0" smtClean="0"/>
                <a:t>選</a:t>
              </a:r>
              <a:endParaRPr lang="zh-TW" altLang="en-US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968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379</TotalTime>
  <Words>210</Words>
  <Application>Microsoft Office PowerPoint</Application>
  <PresentationFormat>寬螢幕</PresentationFormat>
  <Paragraphs>57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Century Gothic</vt:lpstr>
      <vt:lpstr>微軟正黑體</vt:lpstr>
      <vt:lpstr>新細明體</vt:lpstr>
      <vt:lpstr>Calibri</vt:lpstr>
      <vt:lpstr>Wingdings 3</vt:lpstr>
      <vt:lpstr>切割線</vt:lpstr>
      <vt:lpstr>PowerPoint 簡報</vt:lpstr>
      <vt:lpstr>我的經歷</vt:lpstr>
      <vt:lpstr>PowerPoint 簡報</vt:lpstr>
      <vt:lpstr>PowerPoint 簡報</vt:lpstr>
      <vt:lpstr>PowerPoint 簡報</vt:lpstr>
      <vt:lpstr>衛生</vt:lpstr>
      <vt:lpstr>PowerPoint 簡報</vt:lpstr>
      <vt:lpstr>其他</vt:lpstr>
      <vt:lpstr>PowerPoint 簡報</vt:lpstr>
      <vt:lpstr>謝謝大家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60</cp:revision>
  <dcterms:created xsi:type="dcterms:W3CDTF">2020-04-28T04:28:35Z</dcterms:created>
  <dcterms:modified xsi:type="dcterms:W3CDTF">2020-05-06T04:38:25Z</dcterms:modified>
</cp:coreProperties>
</file>