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2"/>
  </p:notesMasterIdLst>
  <p:sldIdLst>
    <p:sldId id="264" r:id="rId2"/>
    <p:sldId id="263" r:id="rId3"/>
    <p:sldId id="258" r:id="rId4"/>
    <p:sldId id="257" r:id="rId5"/>
    <p:sldId id="262" r:id="rId6"/>
    <p:sldId id="261" r:id="rId7"/>
    <p:sldId id="259" r:id="rId8"/>
    <p:sldId id="260" r:id="rId9"/>
    <p:sldId id="266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1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9F1E-E4D4-4A05-A972-D4EB338F4BCF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CBC62-D190-4B1A-8954-A51EA10580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3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1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10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0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38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105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578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92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47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82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10333220" y="5390630"/>
            <a:ext cx="1858780" cy="1452379"/>
            <a:chOff x="-14989" y="0"/>
            <a:chExt cx="2113612" cy="1708879"/>
          </a:xfrm>
        </p:grpSpPr>
        <p:sp>
          <p:nvSpPr>
            <p:cNvPr id="8" name="按鈕形 7"/>
            <p:cNvSpPr/>
            <p:nvPr/>
          </p:nvSpPr>
          <p:spPr>
            <a:xfrm>
              <a:off x="-14989" y="0"/>
              <a:ext cx="2113612" cy="170887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90128" y="254832"/>
              <a:ext cx="1903378" cy="11992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8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4800" dirty="0" smtClean="0">
                  <a:solidFill>
                    <a:srgbClr val="FF0000"/>
                  </a:solidFill>
                </a:rPr>
                <a:t>號</a:t>
              </a:r>
              <a:endParaRPr lang="zh-TW" altLang="en-US" sz="4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0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31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05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0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6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77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09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FFA7EB-8849-4723-A19D-AFC8FF22F25E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973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49516" y="2622073"/>
            <a:ext cx="7963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凍蒜！</a:t>
            </a:r>
            <a:endParaRPr lang="zh-TW" altLang="en-US" sz="8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76677" y="3855978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b="1" i="1" dirty="0">
                <a:solidFill>
                  <a:srgbClr val="002060"/>
                </a:solidFill>
              </a:rPr>
              <a:t>凍</a:t>
            </a:r>
          </a:p>
        </p:txBody>
      </p:sp>
      <p:sp>
        <p:nvSpPr>
          <p:cNvPr id="8" name="矩形 7"/>
          <p:cNvSpPr/>
          <p:nvPr/>
        </p:nvSpPr>
        <p:spPr>
          <a:xfrm>
            <a:off x="6793764" y="3855978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9600" b="1" i="1" dirty="0">
                <a:solidFill>
                  <a:srgbClr val="002060"/>
                </a:solidFill>
              </a:rPr>
              <a:t>蒜</a:t>
            </a:r>
          </a:p>
        </p:txBody>
      </p:sp>
      <p:sp>
        <p:nvSpPr>
          <p:cNvPr id="9" name="矩形 8"/>
          <p:cNvSpPr/>
          <p:nvPr/>
        </p:nvSpPr>
        <p:spPr>
          <a:xfrm>
            <a:off x="768375" y="159861"/>
            <a:ext cx="101026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5000" kern="100" dirty="0">
                <a:solidFill>
                  <a:schemeClr val="accent5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黃宥慈</a:t>
            </a:r>
            <a:endParaRPr lang="zh-TW" altLang="en-US" sz="1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63020" y="3979088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697" y="4997139"/>
            <a:ext cx="4779678" cy="2438611"/>
          </a:xfrm>
          <a:prstGeom prst="rect">
            <a:avLst/>
          </a:prstGeom>
        </p:spPr>
      </p:pic>
      <p:pic>
        <p:nvPicPr>
          <p:cNvPr id="1028" name="Picture 4" descr="可爱漫画人物图片素材_免费可爱漫画人物PNG设计图片大全_图精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3" y="3066939"/>
            <a:ext cx="3323703" cy="34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动漫精美配图(9张)(2)_动漫图片_表白图片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627" y="-1"/>
            <a:ext cx="2473612" cy="34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5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7895" y="2718492"/>
            <a:ext cx="7510072" cy="1507067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solidFill>
                  <a:srgbClr val="C00000"/>
                </a:solidFill>
              </a:rPr>
              <a:t>謝謝大</a:t>
            </a:r>
            <a:r>
              <a:rPr lang="zh-TW" altLang="en-US" sz="9600" b="1" dirty="0">
                <a:solidFill>
                  <a:srgbClr val="C00000"/>
                </a:solidFill>
              </a:rPr>
              <a:t>家</a:t>
            </a:r>
          </a:p>
        </p:txBody>
      </p:sp>
      <p:sp>
        <p:nvSpPr>
          <p:cNvPr id="4" name="框架 3"/>
          <p:cNvSpPr/>
          <p:nvPr/>
        </p:nvSpPr>
        <p:spPr>
          <a:xfrm>
            <a:off x="3102964" y="2443397"/>
            <a:ext cx="5261547" cy="19487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09914" y="5456420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solidFill>
                  <a:srgbClr val="FFFF00"/>
                </a:solidFill>
              </a:rPr>
              <a:t>請支持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57958" y="5456420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b="1" u="sng" dirty="0">
                <a:solidFill>
                  <a:srgbClr val="FFFF00"/>
                </a:solidFill>
              </a:rPr>
              <a:t>黃宥慈</a:t>
            </a:r>
          </a:p>
        </p:txBody>
      </p:sp>
      <p:sp>
        <p:nvSpPr>
          <p:cNvPr id="8" name="橢圓 7"/>
          <p:cNvSpPr/>
          <p:nvPr/>
        </p:nvSpPr>
        <p:spPr>
          <a:xfrm>
            <a:off x="5733737" y="5622978"/>
            <a:ext cx="724220" cy="7778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>
                <a:solidFill>
                  <a:srgbClr val="C00000"/>
                </a:solidFill>
              </a:rPr>
              <a:t>3</a:t>
            </a:r>
            <a:endParaRPr lang="zh-TW" altLang="en-US" sz="4800" dirty="0">
              <a:solidFill>
                <a:srgbClr val="C00000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8511543" y="333927"/>
            <a:ext cx="1856397" cy="5614957"/>
            <a:chOff x="104930" y="119922"/>
            <a:chExt cx="1856397" cy="5614957"/>
          </a:xfrm>
        </p:grpSpPr>
        <p:sp>
          <p:nvSpPr>
            <p:cNvPr id="6" name="文字方塊 5"/>
            <p:cNvSpPr txBox="1"/>
            <p:nvPr/>
          </p:nvSpPr>
          <p:spPr>
            <a:xfrm>
              <a:off x="104931" y="119922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>
                  <a:solidFill>
                    <a:srgbClr val="C00000"/>
                  </a:solidFill>
                </a:rPr>
                <a:t>票</a:t>
              </a:r>
              <a:endParaRPr lang="zh-TW" altLang="en-US" sz="4800" dirty="0">
                <a:solidFill>
                  <a:srgbClr val="C00000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04931" y="1102096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>
                  <a:solidFill>
                    <a:srgbClr val="C00000"/>
                  </a:solidFill>
                </a:rPr>
                <a:t>投</a:t>
              </a:r>
              <a:endParaRPr lang="zh-TW" altLang="en-US" sz="4800" dirty="0">
                <a:solidFill>
                  <a:srgbClr val="C0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4932" y="2089542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</a:rPr>
                <a:t>黃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931" y="3071716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</a:rPr>
                <a:t>宥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04930" y="4053890"/>
              <a:ext cx="80022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</a:rPr>
                <a:t>慈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160104" y="1102096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>
                  <a:solidFill>
                    <a:schemeClr val="bg1"/>
                  </a:solidFill>
                </a:rPr>
                <a:t>大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160104" y="2089542"/>
              <a:ext cx="734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>
                  <a:solidFill>
                    <a:schemeClr val="bg1"/>
                  </a:solidFill>
                </a:rPr>
                <a:t>家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158238" y="3085439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>
                  <a:solidFill>
                    <a:schemeClr val="bg1"/>
                  </a:solidFill>
                </a:rPr>
                <a:t>都</a:t>
              </a:r>
              <a:endParaRPr lang="zh-TW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161108" y="407288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>
                  <a:solidFill>
                    <a:schemeClr val="bg1"/>
                  </a:solidFill>
                </a:rPr>
                <a:t>開</a:t>
              </a:r>
              <a:endParaRPr lang="zh-TW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158238" y="4903882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>
                  <a:solidFill>
                    <a:schemeClr val="bg1"/>
                  </a:solidFill>
                </a:rPr>
                <a:t>心</a:t>
              </a:r>
            </a:p>
          </p:txBody>
        </p:sp>
      </p:grpSp>
      <p:sp>
        <p:nvSpPr>
          <p:cNvPr id="23" name="矩形圖說文字 22"/>
          <p:cNvSpPr/>
          <p:nvPr/>
        </p:nvSpPr>
        <p:spPr>
          <a:xfrm>
            <a:off x="158217" y="1784555"/>
            <a:ext cx="2065463" cy="110612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投給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黃宥慈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17984" y="-81528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>
                <a:solidFill>
                  <a:schemeClr val="bg1"/>
                </a:solidFill>
              </a:rPr>
              <a:t>只差你一票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" y="3141406"/>
            <a:ext cx="2287352" cy="35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3000">
              <a:srgbClr val="00B0F0"/>
            </a:gs>
            <a:gs pos="5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4581" y="2277780"/>
            <a:ext cx="4916026" cy="163392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8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我的經歷</a:t>
            </a:r>
            <a:endParaRPr lang="zh-TW" altLang="en-US" sz="88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雲朵形 4"/>
          <p:cNvSpPr/>
          <p:nvPr/>
        </p:nvSpPr>
        <p:spPr>
          <a:xfrm>
            <a:off x="0" y="4241376"/>
            <a:ext cx="4237220" cy="238452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i="1" u="sng" dirty="0" smtClean="0"/>
              <a:t>   小市長選舉</a:t>
            </a:r>
            <a:endParaRPr lang="zh-TW" altLang="en-US" sz="3200" b="1" i="1" u="sng" dirty="0"/>
          </a:p>
        </p:txBody>
      </p:sp>
      <p:pic>
        <p:nvPicPr>
          <p:cNvPr id="2050" name="Picture 2" descr="台灣氣球博物館－臺中觀光旅遊網Taichung Tou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11" y="0"/>
            <a:ext cx="3593689" cy="39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气球可爱卡通图片(第1页) - 要无忧健康图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6877" cy="36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2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rot="10800000" flipH="1" flipV="1">
            <a:off x="286016" y="1047135"/>
            <a:ext cx="11722303" cy="3903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b="1" dirty="0" smtClean="0">
                <a:solidFill>
                  <a:schemeClr val="bg1"/>
                </a:solidFill>
              </a:rPr>
              <a:t>歷</a:t>
            </a:r>
            <a:r>
              <a:rPr lang="zh-TW" altLang="en-US" sz="6600" b="1" dirty="0">
                <a:solidFill>
                  <a:schemeClr val="bg1"/>
                </a:solidFill>
              </a:rPr>
              <a:t>年擔任班級幹部</a:t>
            </a:r>
            <a:r>
              <a:rPr lang="en-US" altLang="zh-TW" sz="6600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6600" b="1" dirty="0" smtClean="0">
                <a:solidFill>
                  <a:schemeClr val="bg1"/>
                </a:solidFill>
              </a:rPr>
              <a:t>班</a:t>
            </a:r>
            <a:r>
              <a:rPr lang="zh-TW" altLang="en-US" sz="6600" b="1" dirty="0">
                <a:solidFill>
                  <a:schemeClr val="bg1"/>
                </a:solidFill>
              </a:rPr>
              <a:t>長</a:t>
            </a:r>
            <a:r>
              <a:rPr lang="zh-TW" altLang="en-US" sz="6600" b="1" dirty="0" smtClean="0">
                <a:solidFill>
                  <a:schemeClr val="bg1"/>
                </a:solidFill>
              </a:rPr>
              <a:t>、副</a:t>
            </a:r>
            <a:r>
              <a:rPr lang="zh-TW" altLang="en-US" sz="6600" b="1" dirty="0">
                <a:solidFill>
                  <a:schemeClr val="bg1"/>
                </a:solidFill>
              </a:rPr>
              <a:t>班長、衛生、風紀</a:t>
            </a:r>
            <a:r>
              <a:rPr lang="zh-TW" altLang="en-US" sz="6600" b="1" dirty="0" smtClean="0">
                <a:solidFill>
                  <a:schemeClr val="bg1"/>
                </a:solidFill>
              </a:rPr>
              <a:t>、</a:t>
            </a:r>
            <a:endParaRPr lang="en-US" altLang="zh-TW" sz="6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6600" b="1" dirty="0" smtClean="0">
                <a:solidFill>
                  <a:schemeClr val="bg1"/>
                </a:solidFill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</a:rPr>
              <a:t>藝股長。</a:t>
            </a:r>
          </a:p>
        </p:txBody>
      </p:sp>
      <p:sp>
        <p:nvSpPr>
          <p:cNvPr id="5" name="流程圖: 接點 4"/>
          <p:cNvSpPr/>
          <p:nvPr/>
        </p:nvSpPr>
        <p:spPr>
          <a:xfrm>
            <a:off x="232819" y="222675"/>
            <a:ext cx="764498" cy="8244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1</a:t>
            </a:r>
            <a:endParaRPr lang="zh-TW" altLang="en-US" sz="3200" dirty="0"/>
          </a:p>
        </p:txBody>
      </p:sp>
      <p:sp>
        <p:nvSpPr>
          <p:cNvPr id="6" name="流程圖: 接點 5"/>
          <p:cNvSpPr/>
          <p:nvPr/>
        </p:nvSpPr>
        <p:spPr>
          <a:xfrm>
            <a:off x="286016" y="4950621"/>
            <a:ext cx="764498" cy="8394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2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71739" y="4985624"/>
            <a:ext cx="7975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109</a:t>
            </a:r>
            <a:r>
              <a:rPr lang="zh-TW" altLang="zh-TW" sz="66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學年度校模範生。</a:t>
            </a:r>
            <a:endParaRPr lang="zh-TW" altLang="en-US" sz="6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671" y="207685"/>
            <a:ext cx="4427648" cy="21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97000"/>
                <a:hueMod val="92000"/>
                <a:satMod val="169000"/>
                <a:lumMod val="164000"/>
              </a:schemeClr>
            </a:gs>
            <a:gs pos="5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38314" y="1100567"/>
            <a:ext cx="5366478" cy="1678899"/>
          </a:xfr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9600" b="1" u="sng" dirty="0" smtClean="0">
                <a:solidFill>
                  <a:schemeClr val="bg1"/>
                </a:solidFill>
              </a:rPr>
              <a:t>我的政見</a:t>
            </a:r>
            <a:endParaRPr lang="zh-TW" altLang="en-US" sz="9600" b="1" u="sng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53582" y="1668214"/>
            <a:ext cx="2723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i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凍蒜</a:t>
            </a:r>
            <a:endParaRPr lang="zh-TW" altLang="en-US" sz="5400" b="0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8" y="3008671"/>
            <a:ext cx="5788783" cy="3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71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tx1">
                <a:lumMod val="75000"/>
              </a:schemeClr>
            </a:gs>
            <a:gs pos="7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1342" y="3045826"/>
            <a:ext cx="4706912" cy="1184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6000" kern="100" dirty="0">
                <a:solidFill>
                  <a:schemeClr val="bg1">
                    <a:lumMod val="95000"/>
                    <a:lumOff val="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減少學生升旗次數</a:t>
            </a:r>
            <a:r>
              <a:rPr lang="zh-TW" altLang="zh-TW" sz="4400" kern="100" dirty="0">
                <a:solidFill>
                  <a:schemeClr val="bg1">
                    <a:lumMod val="95000"/>
                    <a:lumOff val="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504331" y="2192032"/>
            <a:ext cx="6220934" cy="4076033"/>
          </a:xfrm>
          <a:prstGeom prst="fram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04" y="215747"/>
            <a:ext cx="3687096" cy="226198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50" y="180771"/>
            <a:ext cx="3543750" cy="278744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90" y="2550287"/>
            <a:ext cx="4822721" cy="3810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61341" y="4729899"/>
            <a:ext cx="4269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</a:rPr>
              <a:t>讓我好好閱讀</a:t>
            </a:r>
          </a:p>
        </p:txBody>
      </p:sp>
    </p:spTree>
    <p:extLst>
      <p:ext uri="{BB962C8B-B14F-4D97-AF65-F5344CB8AC3E}">
        <p14:creationId xmlns:p14="http://schemas.microsoft.com/office/powerpoint/2010/main" val="22849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框架 11"/>
          <p:cNvSpPr/>
          <p:nvPr/>
        </p:nvSpPr>
        <p:spPr>
          <a:xfrm>
            <a:off x="8262" y="2518364"/>
            <a:ext cx="6685614" cy="3342807"/>
          </a:xfrm>
          <a:prstGeom prst="fram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33490" y="2039729"/>
            <a:ext cx="579033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校</a:t>
            </a:r>
            <a:r>
              <a:rPr lang="zh-TW" altLang="en-US" sz="48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園增設垃圾桶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endParaRPr lang="en-US" altLang="zh-TW" sz="4000" b="1" dirty="0" smtClean="0">
              <a:solidFill>
                <a:srgbClr val="FF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以</a:t>
            </a:r>
            <a:r>
              <a:rPr lang="zh-TW" altLang="en-US" sz="48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維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護校</a:t>
            </a:r>
            <a:r>
              <a:rPr lang="zh-TW" altLang="en-US" sz="48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園環境衛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生</a:t>
            </a:r>
            <a:endParaRPr lang="zh-TW" altLang="en-US" sz="4800" b="1" dirty="0">
              <a:solidFill>
                <a:srgbClr val="FF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93" y="333536"/>
            <a:ext cx="4406762" cy="34123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93" y="3847362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C000"/>
            </a:gs>
            <a:gs pos="0">
              <a:srgbClr val="FABE03"/>
            </a:gs>
            <a:gs pos="100000">
              <a:srgbClr val="1B6182"/>
            </a:gs>
            <a:gs pos="94666">
              <a:srgbClr val="105C8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H="1">
            <a:off x="665845" y="4114801"/>
            <a:ext cx="5963554" cy="234227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zh-TW" altLang="zh-TW" sz="5100" b="1" kern="100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每個禮拜一、</a:t>
            </a:r>
            <a:r>
              <a:rPr lang="zh-TW" altLang="zh-TW" sz="5100" b="1" kern="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endParaRPr lang="en-US" altLang="zh-TW" sz="5100" b="1" kern="100" dirty="0" smtClean="0">
              <a:solidFill>
                <a:schemeClr val="bg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zh-TW" altLang="zh-TW" sz="5100" b="1" kern="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zh-TW" altLang="zh-TW" sz="5100" b="1" kern="100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餐時間播放音樂及心情點播。</a:t>
            </a:r>
          </a:p>
          <a:p>
            <a:endParaRPr lang="zh-TW" altLang="en-US" sz="4000" b="1" dirty="0">
              <a:solidFill>
                <a:srgbClr val="00B050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292764" y="3445316"/>
            <a:ext cx="6933945" cy="3412683"/>
          </a:xfrm>
          <a:prstGeom prst="fram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26" y="162697"/>
            <a:ext cx="4719484" cy="29586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170" y="406047"/>
            <a:ext cx="4561622" cy="39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框架 11"/>
          <p:cNvSpPr/>
          <p:nvPr/>
        </p:nvSpPr>
        <p:spPr>
          <a:xfrm>
            <a:off x="-1" y="4501540"/>
            <a:ext cx="6005945" cy="2106118"/>
          </a:xfrm>
          <a:prstGeom prst="fram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89755" y="3975974"/>
            <a:ext cx="5071781" cy="3615267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zh-TW" altLang="zh-TW" sz="2800" b="1" kern="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期末舉辦多樣球類活動。例如</a:t>
            </a:r>
            <a:r>
              <a:rPr lang="en-US" altLang="zh-TW" sz="2800" b="1" kern="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kern="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班際籃球賽、躲避球賽、舞蹈大</a:t>
            </a:r>
            <a:r>
              <a:rPr lang="zh-TW" altLang="zh-TW" sz="2800" b="1" kern="1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賽。</a:t>
            </a:r>
            <a:endParaRPr lang="zh-TW" altLang="zh-TW" sz="2800" b="1" kern="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41" y="234917"/>
            <a:ext cx="3503224" cy="317680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92" y="3731342"/>
            <a:ext cx="3585892" cy="301881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78" y="442452"/>
            <a:ext cx="4075768" cy="298654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" y="772161"/>
            <a:ext cx="3551422" cy="32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472600" y="0"/>
            <a:ext cx="3704736" cy="2848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9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黃宥慈</a:t>
            </a:r>
            <a:endParaRPr lang="zh-TW" altLang="en-US" sz="9600" b="1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柱 13"/>
          <p:cNvSpPr/>
          <p:nvPr/>
        </p:nvSpPr>
        <p:spPr>
          <a:xfrm rot="14255249">
            <a:off x="3566727" y="2911780"/>
            <a:ext cx="629587" cy="135940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394113" y="2687631"/>
            <a:ext cx="4525325" cy="3751515"/>
          </a:xfrm>
          <a:custGeom>
            <a:avLst/>
            <a:gdLst>
              <a:gd name="connsiteX0" fmla="*/ 3058754 w 4525325"/>
              <a:gd name="connsiteY0" fmla="*/ 1247594 h 3751515"/>
              <a:gd name="connsiteX1" fmla="*/ 2863882 w 4525325"/>
              <a:gd name="connsiteY1" fmla="*/ 992761 h 3751515"/>
              <a:gd name="connsiteX2" fmla="*/ 1904511 w 4525325"/>
              <a:gd name="connsiteY2" fmla="*/ 183292 h 3751515"/>
              <a:gd name="connsiteX3" fmla="*/ 1379855 w 4525325"/>
              <a:gd name="connsiteY3" fmla="*/ 3410 h 3751515"/>
              <a:gd name="connsiteX4" fmla="*/ 870190 w 4525325"/>
              <a:gd name="connsiteY4" fmla="*/ 273233 h 3751515"/>
              <a:gd name="connsiteX5" fmla="*/ 1005101 w 4525325"/>
              <a:gd name="connsiteY5" fmla="*/ 992761 h 3751515"/>
              <a:gd name="connsiteX6" fmla="*/ 465455 w 4525325"/>
              <a:gd name="connsiteY6" fmla="*/ 1247594 h 3751515"/>
              <a:gd name="connsiteX7" fmla="*/ 120682 w 4525325"/>
              <a:gd name="connsiteY7" fmla="*/ 1637338 h 3751515"/>
              <a:gd name="connsiteX8" fmla="*/ 30741 w 4525325"/>
              <a:gd name="connsiteY8" fmla="*/ 2326886 h 3751515"/>
              <a:gd name="connsiteX9" fmla="*/ 75711 w 4525325"/>
              <a:gd name="connsiteY9" fmla="*/ 3196315 h 3751515"/>
              <a:gd name="connsiteX10" fmla="*/ 825219 w 4525325"/>
              <a:gd name="connsiteY10" fmla="*/ 3421168 h 3751515"/>
              <a:gd name="connsiteX11" fmla="*/ 1484787 w 4525325"/>
              <a:gd name="connsiteY11" fmla="*/ 3271266 h 3751515"/>
              <a:gd name="connsiteX12" fmla="*/ 2294255 w 4525325"/>
              <a:gd name="connsiteY12" fmla="*/ 3556079 h 3751515"/>
              <a:gd name="connsiteX13" fmla="*/ 3028774 w 4525325"/>
              <a:gd name="connsiteY13" fmla="*/ 3750951 h 3751515"/>
              <a:gd name="connsiteX14" fmla="*/ 3928183 w 4525325"/>
              <a:gd name="connsiteY14" fmla="*/ 3496118 h 3751515"/>
              <a:gd name="connsiteX15" fmla="*/ 4437849 w 4525325"/>
              <a:gd name="connsiteY15" fmla="*/ 3406177 h 3751515"/>
              <a:gd name="connsiteX16" fmla="*/ 4467829 w 4525325"/>
              <a:gd name="connsiteY16" fmla="*/ 2821561 h 3751515"/>
              <a:gd name="connsiteX17" fmla="*/ 3853233 w 4525325"/>
              <a:gd name="connsiteY17" fmla="*/ 2311895 h 3751515"/>
              <a:gd name="connsiteX18" fmla="*/ 3643370 w 4525325"/>
              <a:gd name="connsiteY18" fmla="*/ 1817220 h 3751515"/>
              <a:gd name="connsiteX19" fmla="*/ 2923842 w 4525325"/>
              <a:gd name="connsiteY19" fmla="*/ 1652328 h 3751515"/>
              <a:gd name="connsiteX20" fmla="*/ 3058754 w 4525325"/>
              <a:gd name="connsiteY20" fmla="*/ 1247594 h 375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25325" h="3751515">
                <a:moveTo>
                  <a:pt x="3058754" y="1247594"/>
                </a:moveTo>
                <a:cubicBezTo>
                  <a:pt x="3048761" y="1137666"/>
                  <a:pt x="3056256" y="1170145"/>
                  <a:pt x="2863882" y="992761"/>
                </a:cubicBezTo>
                <a:cubicBezTo>
                  <a:pt x="2671508" y="815377"/>
                  <a:pt x="2151849" y="348184"/>
                  <a:pt x="1904511" y="183292"/>
                </a:cubicBezTo>
                <a:cubicBezTo>
                  <a:pt x="1657173" y="18400"/>
                  <a:pt x="1552242" y="-11580"/>
                  <a:pt x="1379855" y="3410"/>
                </a:cubicBezTo>
                <a:cubicBezTo>
                  <a:pt x="1207468" y="18400"/>
                  <a:pt x="932649" y="108341"/>
                  <a:pt x="870190" y="273233"/>
                </a:cubicBezTo>
                <a:cubicBezTo>
                  <a:pt x="807731" y="438125"/>
                  <a:pt x="1072557" y="830367"/>
                  <a:pt x="1005101" y="992761"/>
                </a:cubicBezTo>
                <a:cubicBezTo>
                  <a:pt x="937645" y="1155155"/>
                  <a:pt x="612858" y="1140164"/>
                  <a:pt x="465455" y="1247594"/>
                </a:cubicBezTo>
                <a:cubicBezTo>
                  <a:pt x="318052" y="1355024"/>
                  <a:pt x="193134" y="1457456"/>
                  <a:pt x="120682" y="1637338"/>
                </a:cubicBezTo>
                <a:cubicBezTo>
                  <a:pt x="48230" y="1817220"/>
                  <a:pt x="38236" y="2067057"/>
                  <a:pt x="30741" y="2326886"/>
                </a:cubicBezTo>
                <a:cubicBezTo>
                  <a:pt x="23246" y="2586715"/>
                  <a:pt x="-56702" y="3013935"/>
                  <a:pt x="75711" y="3196315"/>
                </a:cubicBezTo>
                <a:cubicBezTo>
                  <a:pt x="208124" y="3378695"/>
                  <a:pt x="590373" y="3408676"/>
                  <a:pt x="825219" y="3421168"/>
                </a:cubicBezTo>
                <a:cubicBezTo>
                  <a:pt x="1060065" y="3433660"/>
                  <a:pt x="1239948" y="3248781"/>
                  <a:pt x="1484787" y="3271266"/>
                </a:cubicBezTo>
                <a:cubicBezTo>
                  <a:pt x="1729626" y="3293751"/>
                  <a:pt x="2036924" y="3476132"/>
                  <a:pt x="2294255" y="3556079"/>
                </a:cubicBezTo>
                <a:cubicBezTo>
                  <a:pt x="2551586" y="3636026"/>
                  <a:pt x="2756453" y="3760944"/>
                  <a:pt x="3028774" y="3750951"/>
                </a:cubicBezTo>
                <a:cubicBezTo>
                  <a:pt x="3301095" y="3740958"/>
                  <a:pt x="3693337" y="3553580"/>
                  <a:pt x="3928183" y="3496118"/>
                </a:cubicBezTo>
                <a:cubicBezTo>
                  <a:pt x="4163029" y="3438656"/>
                  <a:pt x="4347908" y="3518603"/>
                  <a:pt x="4437849" y="3406177"/>
                </a:cubicBezTo>
                <a:cubicBezTo>
                  <a:pt x="4527790" y="3293751"/>
                  <a:pt x="4565265" y="3003941"/>
                  <a:pt x="4467829" y="2821561"/>
                </a:cubicBezTo>
                <a:cubicBezTo>
                  <a:pt x="4370393" y="2639181"/>
                  <a:pt x="3990643" y="2479285"/>
                  <a:pt x="3853233" y="2311895"/>
                </a:cubicBezTo>
                <a:cubicBezTo>
                  <a:pt x="3715823" y="2144505"/>
                  <a:pt x="3798268" y="1927148"/>
                  <a:pt x="3643370" y="1817220"/>
                </a:cubicBezTo>
                <a:cubicBezTo>
                  <a:pt x="3488472" y="1707292"/>
                  <a:pt x="3016281" y="1742269"/>
                  <a:pt x="2923842" y="1652328"/>
                </a:cubicBezTo>
                <a:cubicBezTo>
                  <a:pt x="2831403" y="1562387"/>
                  <a:pt x="3068747" y="1357522"/>
                  <a:pt x="3058754" y="1247594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sp>
        <p:nvSpPr>
          <p:cNvPr id="16" name="手繪多邊形 15"/>
          <p:cNvSpPr/>
          <p:nvPr/>
        </p:nvSpPr>
        <p:spPr>
          <a:xfrm>
            <a:off x="8003978" y="3377271"/>
            <a:ext cx="1848240" cy="1599354"/>
          </a:xfrm>
          <a:custGeom>
            <a:avLst/>
            <a:gdLst>
              <a:gd name="connsiteX0" fmla="*/ 0 w 2698230"/>
              <a:gd name="connsiteY0" fmla="*/ 0 h 2593299"/>
              <a:gd name="connsiteX1" fmla="*/ 2698230 w 2698230"/>
              <a:gd name="connsiteY1" fmla="*/ 2593299 h 2593299"/>
              <a:gd name="connsiteX2" fmla="*/ 2698230 w 2698230"/>
              <a:gd name="connsiteY2" fmla="*/ 2593299 h 25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230" h="2593299">
                <a:moveTo>
                  <a:pt x="0" y="0"/>
                </a:moveTo>
                <a:lnTo>
                  <a:pt x="2698230" y="2593299"/>
                </a:lnTo>
                <a:lnTo>
                  <a:pt x="2698230" y="259329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8928098" y="3146818"/>
            <a:ext cx="1678899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u="sng" dirty="0" smtClean="0">
                <a:solidFill>
                  <a:schemeClr val="bg2">
                    <a:lumMod val="75000"/>
                  </a:schemeClr>
                </a:solidFill>
              </a:rPr>
              <a:t>當選</a:t>
            </a:r>
            <a:endParaRPr lang="zh-TW" altLang="en-US" sz="4000" b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7278769" y="4375792"/>
            <a:ext cx="1450417" cy="10225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加油</a:t>
            </a:r>
            <a:endParaRPr lang="zh-TW" altLang="en-US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269849" y="3253553"/>
            <a:ext cx="1771612" cy="2718812"/>
            <a:chOff x="1269849" y="3253553"/>
            <a:chExt cx="1771612" cy="2718812"/>
          </a:xfrm>
        </p:grpSpPr>
        <p:sp>
          <p:nvSpPr>
            <p:cNvPr id="21" name="文字方塊 20"/>
            <p:cNvSpPr txBox="1"/>
            <p:nvPr/>
          </p:nvSpPr>
          <p:spPr>
            <a:xfrm rot="435150">
              <a:off x="2250981" y="4161202"/>
              <a:ext cx="777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</a:rPr>
                <a:t>佳</a:t>
              </a:r>
              <a:r>
                <a:rPr lang="zh-TW" altLang="en-US" sz="4400" dirty="0" smtClean="0"/>
                <a:t> </a:t>
              </a:r>
              <a:endParaRPr lang="zh-TW" altLang="en-US" sz="4400" dirty="0"/>
            </a:p>
          </p:txBody>
        </p:sp>
        <p:sp>
          <p:nvSpPr>
            <p:cNvPr id="22" name="矩形 21"/>
            <p:cNvSpPr/>
            <p:nvPr/>
          </p:nvSpPr>
          <p:spPr>
            <a:xfrm rot="10396118" flipV="1">
              <a:off x="1802290" y="3253553"/>
              <a:ext cx="69745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</a:rPr>
                <a:t>最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 rot="11331129" flipV="1">
              <a:off x="1269849" y="4451405"/>
              <a:ext cx="8661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</a:rPr>
                <a:t>人</a:t>
              </a:r>
              <a:endParaRPr lang="zh-TW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 rot="20969532">
              <a:off x="2364285" y="5193630"/>
              <a:ext cx="677176" cy="778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</a:rPr>
                <a:t>選</a:t>
              </a:r>
              <a:endParaRPr lang="zh-TW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閃電 1"/>
          <p:cNvSpPr/>
          <p:nvPr/>
        </p:nvSpPr>
        <p:spPr>
          <a:xfrm>
            <a:off x="2947275" y="1287828"/>
            <a:ext cx="1123054" cy="156030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dirty="0"/>
          </a:p>
        </p:txBody>
      </p:sp>
      <p:sp>
        <p:nvSpPr>
          <p:cNvPr id="3" name="心形 2"/>
          <p:cNvSpPr/>
          <p:nvPr/>
        </p:nvSpPr>
        <p:spPr>
          <a:xfrm>
            <a:off x="5109666" y="1647869"/>
            <a:ext cx="2169104" cy="207952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653</TotalTime>
  <Words>188</Words>
  <Application>Microsoft Office PowerPoint</Application>
  <PresentationFormat>寬螢幕</PresentationFormat>
  <Paragraphs>46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Century Gothic</vt:lpstr>
      <vt:lpstr>微軟正黑體</vt:lpstr>
      <vt:lpstr>微軟正黑體 Light</vt:lpstr>
      <vt:lpstr>新細明體</vt:lpstr>
      <vt:lpstr>標楷體</vt:lpstr>
      <vt:lpstr>Calibri</vt:lpstr>
      <vt:lpstr>Times New Roman</vt:lpstr>
      <vt:lpstr>Wingdings 3</vt:lpstr>
      <vt:lpstr>切割線</vt:lpstr>
      <vt:lpstr>PowerPoint 簡報</vt:lpstr>
      <vt:lpstr>我的經歷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96</cp:revision>
  <dcterms:created xsi:type="dcterms:W3CDTF">2020-04-28T04:28:35Z</dcterms:created>
  <dcterms:modified xsi:type="dcterms:W3CDTF">2021-05-06T04:30:51Z</dcterms:modified>
</cp:coreProperties>
</file>